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8" r:id="rId2"/>
    <p:sldId id="266" r:id="rId3"/>
    <p:sldId id="264" r:id="rId4"/>
    <p:sldId id="262" r:id="rId5"/>
    <p:sldId id="263" r:id="rId6"/>
    <p:sldId id="269" r:id="rId7"/>
    <p:sldId id="258" r:id="rId8"/>
    <p:sldId id="265" r:id="rId9"/>
    <p:sldId id="267" r:id="rId10"/>
    <p:sldId id="261" r:id="rId11"/>
    <p:sldId id="257" r:id="rId12"/>
    <p:sldId id="260" r:id="rId13"/>
    <p:sldId id="256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0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1074" y="7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100"/>
            </a:lvl1pPr>
          </a:lstStyle>
          <a:p>
            <a:fld id="{90B77117-200D-4C24-9444-A3272AC92708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100"/>
            </a:lvl1pPr>
          </a:lstStyle>
          <a:p>
            <a:fld id="{F5D29D2A-19FD-4990-8A4B-A132B432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B636D-4EB5-4B8B-955B-F313057433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0596-65C1-992C-09C0-C379294F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280F1-9F2D-7298-DA68-271DB0EA0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5E2D3-1BC5-8546-2204-0FFEA7E4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80802-F55E-399E-6B2B-76C6A7FF7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4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058-7651-B552-2C57-DF3CCE56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2A6-260C-4104-E792-61A302C7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2463-2E5E-6719-A86E-7DBBADF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BC69-2572-47E2-2532-76301AF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4AC0-D88A-A998-CE1A-A1CA84A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8D2-DCBC-A21F-4CFD-9B9F27A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FC862-3BC5-DC7E-BB7A-10E6936A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D2AA-948A-C143-DF48-CE5E0A0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D35F-75D2-1D73-85D5-6D26BCD8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C28-8D52-61D7-0DDF-67EBA763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CDD06-7590-9E3F-8B0F-D2043E0C3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1422-50C8-0398-80B2-0E0A2A725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7215-393B-B2F1-88A5-3242B647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B0C-C7CF-AD19-FBA6-5E00C25B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9A4-31EF-9266-E75E-462D517E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0DC-07A5-8745-C926-2547E19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D95F1-76C3-F09E-7DF7-31CCD9E8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34A-4E7A-85A4-2315-AC539BC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F06-1064-B9A3-E9BF-5BFCD4D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E0E9-9B8B-1539-EB0F-603F792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E75B-6FF6-1240-16A0-FC75D136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CB81-73FE-F2F3-65F6-AEC54207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E293-2AB4-39D6-2B63-A95D968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B3F0-89A4-A6CB-D5AE-40D5CA6A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D41-87EF-F619-5D91-6CF09156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AA-FEC2-9F25-0415-7BA0615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EAF0-357F-2764-AA87-8B11F6748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CA77-5FDB-27C6-EF1B-CA2D2FD3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4575-5421-0E2F-E335-2251D71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5E3-47CF-B427-0F0D-D6277F41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6FCB-BB1F-6196-C73D-A30C022C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252-F255-54C2-7279-94467FF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7434-5C3B-21D3-F3CC-66FAC893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447F-DC2C-4580-A27F-F80DBDFC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EC868-B659-E3DE-15A9-B12698E3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FC654-27C7-03E2-15EF-E384C7715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88F7B-08C8-EB50-749A-1A26D63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747B-5D60-5E12-75C4-E3DA659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E31BE-01A1-7BCE-3572-5B5089D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49F-8A0B-0BF4-423D-E445BC48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95DB-7B9D-823C-742A-21E262B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FF2AA-9E73-BEC2-820B-098F496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3FC7-083C-A6AC-D289-9D7B628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1BA22-E769-2030-B2BD-FB2C5C83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92DD7-CBB7-C2EB-77EB-2932AE8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58C9-6B12-AA2D-268D-740A6270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93A-6FDE-C562-2F4D-BAA239B2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616C-0219-ABB5-0AAE-88FBB48C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05E0-37AB-E341-7FE2-FCCBBE64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1D93-9074-F665-13DC-62E82B46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0CE4-C172-07BA-7BF1-3AD98A2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34547-DB0F-7C48-2A46-E820E36B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2D26-9C34-91C6-0385-69A7A48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35AF2-5922-EABD-67FC-807F7B212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81C43-13E3-3398-19A5-BCCC270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4D88-2C8E-2B97-01B0-8C57853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B5A8-F245-44F0-974E-4D9E08E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52DB-99B3-F2F7-2FDE-09D5B95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48BDF-C8EC-2F81-A33F-202E4B7B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C265-B89A-E0AC-CB86-D17D0DD2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76BA9-7AAB-EE34-D128-EA8287E7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29B18-9E45-4374-8673-2D4794710B0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684-C302-0431-DBEC-914DC50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CC6-FE85-F637-D610-1E84702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466EB-5660-B747-484B-BB8BAEB8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1" y="834630"/>
            <a:ext cx="10223878" cy="60233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E3BF39-A8DF-EEE8-990D-7FE75ED8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3" y="116469"/>
            <a:ext cx="10515600" cy="735811"/>
          </a:xfrm>
        </p:spPr>
        <p:txBody>
          <a:bodyPr>
            <a:normAutofit/>
          </a:bodyPr>
          <a:lstStyle/>
          <a:p>
            <a:r>
              <a:rPr lang="en-US" sz="2400" dirty="0"/>
              <a:t>Hardware and Interface PCB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6564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1E7B6F-C8FC-9908-4286-E86176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642A861-4A66-F0BC-6B42-546971BB2D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48486" y="3015168"/>
            <a:ext cx="581843" cy="182803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F0048F86-BCE9-DE3D-98B7-2D24CEAFC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461747" y="1835997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6F6EC-F23E-90BB-DBA2-30378EC6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5201053" y="4563545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DF507-58E4-3266-979C-023FC31C1D01}"/>
              </a:ext>
            </a:extLst>
          </p:cNvPr>
          <p:cNvCxnSpPr>
            <a:cxnSpLocks/>
          </p:cNvCxnSpPr>
          <p:nvPr/>
        </p:nvCxnSpPr>
        <p:spPr>
          <a:xfrm flipH="1">
            <a:off x="3489340" y="3773593"/>
            <a:ext cx="4144355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1BC26CB-3353-B7D0-B27B-5FC7F50B8792}"/>
              </a:ext>
            </a:extLst>
          </p:cNvPr>
          <p:cNvSpPr/>
          <p:nvPr/>
        </p:nvSpPr>
        <p:spPr>
          <a:xfrm>
            <a:off x="2991957" y="824170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92A92-0B0A-F44A-9FDB-933C82E67A4F}"/>
              </a:ext>
            </a:extLst>
          </p:cNvPr>
          <p:cNvSpPr/>
          <p:nvPr/>
        </p:nvSpPr>
        <p:spPr>
          <a:xfrm>
            <a:off x="9911387" y="3227961"/>
            <a:ext cx="328200" cy="83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4E378-30C0-22BE-DBD4-85B612DCBB21}"/>
              </a:ext>
            </a:extLst>
          </p:cNvPr>
          <p:cNvCxnSpPr>
            <a:cxnSpLocks/>
          </p:cNvCxnSpPr>
          <p:nvPr/>
        </p:nvCxnSpPr>
        <p:spPr>
          <a:xfrm flipH="1">
            <a:off x="3011151" y="1696978"/>
            <a:ext cx="1961315" cy="2452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DD6813-0BB4-3E7A-8165-0D050B7728AD}"/>
              </a:ext>
            </a:extLst>
          </p:cNvPr>
          <p:cNvCxnSpPr>
            <a:cxnSpLocks/>
          </p:cNvCxnSpPr>
          <p:nvPr/>
        </p:nvCxnSpPr>
        <p:spPr>
          <a:xfrm>
            <a:off x="4974172" y="3787477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3CA7A-2526-8640-1FE0-18C541DCD1C2}"/>
              </a:ext>
            </a:extLst>
          </p:cNvPr>
          <p:cNvSpPr/>
          <p:nvPr/>
        </p:nvSpPr>
        <p:spPr>
          <a:xfrm rot="5167818">
            <a:off x="8737172" y="2180360"/>
            <a:ext cx="168193" cy="2071134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  <a:gd name="connsiteX0" fmla="*/ 1260940 w 2444465"/>
              <a:gd name="connsiteY0" fmla="*/ 1322102 h 1322102"/>
              <a:gd name="connsiteX1" fmla="*/ 1419436 w 2444465"/>
              <a:gd name="connsiteY1" fmla="*/ 1066070 h 1322102"/>
              <a:gd name="connsiteX2" fmla="*/ 2114380 w 2444465"/>
              <a:gd name="connsiteY2" fmla="*/ 1102646 h 1322102"/>
              <a:gd name="connsiteX3" fmla="*/ 2443564 w 2444465"/>
              <a:gd name="connsiteY3" fmla="*/ 663734 h 1322102"/>
              <a:gd name="connsiteX4" fmla="*/ -1 w 2444465"/>
              <a:gd name="connsiteY4" fmla="*/ 1161 h 1322102"/>
              <a:gd name="connsiteX0" fmla="*/ 1528459 w 2439341"/>
              <a:gd name="connsiteY0" fmla="*/ 1325605 h 1325605"/>
              <a:gd name="connsiteX1" fmla="*/ 1686955 w 2439341"/>
              <a:gd name="connsiteY1" fmla="*/ 1069573 h 1325605"/>
              <a:gd name="connsiteX2" fmla="*/ 2381899 w 2439341"/>
              <a:gd name="connsiteY2" fmla="*/ 1106149 h 1325605"/>
              <a:gd name="connsiteX3" fmla="*/ 1030 w 2439341"/>
              <a:gd name="connsiteY3" fmla="*/ 183946 h 1325605"/>
              <a:gd name="connsiteX4" fmla="*/ 267518 w 2439341"/>
              <a:gd name="connsiteY4" fmla="*/ 4664 h 1325605"/>
              <a:gd name="connsiteX0" fmla="*/ 1540323 w 1759089"/>
              <a:gd name="connsiteY0" fmla="*/ 1325605 h 1325605"/>
              <a:gd name="connsiteX1" fmla="*/ 1698819 w 1759089"/>
              <a:gd name="connsiteY1" fmla="*/ 1069573 h 1325605"/>
              <a:gd name="connsiteX2" fmla="*/ 360055 w 1759089"/>
              <a:gd name="connsiteY2" fmla="*/ 775331 h 1325605"/>
              <a:gd name="connsiteX3" fmla="*/ 12894 w 1759089"/>
              <a:gd name="connsiteY3" fmla="*/ 183946 h 1325605"/>
              <a:gd name="connsiteX4" fmla="*/ 279382 w 1759089"/>
              <a:gd name="connsiteY4" fmla="*/ 4664 h 1325605"/>
              <a:gd name="connsiteX0" fmla="*/ 1538435 w 1594035"/>
              <a:gd name="connsiteY0" fmla="*/ 1325605 h 1325605"/>
              <a:gd name="connsiteX1" fmla="*/ 1489436 w 1594035"/>
              <a:gd name="connsiteY1" fmla="*/ 1028974 h 1325605"/>
              <a:gd name="connsiteX2" fmla="*/ 358167 w 1594035"/>
              <a:gd name="connsiteY2" fmla="*/ 775331 h 1325605"/>
              <a:gd name="connsiteX3" fmla="*/ 11006 w 1594035"/>
              <a:gd name="connsiteY3" fmla="*/ 183946 h 1325605"/>
              <a:gd name="connsiteX4" fmla="*/ 277494 w 1594035"/>
              <a:gd name="connsiteY4" fmla="*/ 4664 h 1325605"/>
              <a:gd name="connsiteX0" fmla="*/ 1533580 w 1533634"/>
              <a:gd name="connsiteY0" fmla="*/ 1325605 h 1325605"/>
              <a:gd name="connsiteX1" fmla="*/ 448311 w 1533634"/>
              <a:gd name="connsiteY1" fmla="*/ 1042087 h 1325605"/>
              <a:gd name="connsiteX2" fmla="*/ 353312 w 1533634"/>
              <a:gd name="connsiteY2" fmla="*/ 775331 h 1325605"/>
              <a:gd name="connsiteX3" fmla="*/ 6151 w 1533634"/>
              <a:gd name="connsiteY3" fmla="*/ 183946 h 1325605"/>
              <a:gd name="connsiteX4" fmla="*/ 272639 w 1533634"/>
              <a:gd name="connsiteY4" fmla="*/ 4664 h 1325605"/>
              <a:gd name="connsiteX0" fmla="*/ 437123 w 453631"/>
              <a:gd name="connsiteY0" fmla="*/ 1330297 h 1330297"/>
              <a:gd name="connsiteX1" fmla="*/ 448311 w 453631"/>
              <a:gd name="connsiteY1" fmla="*/ 1042087 h 1330297"/>
              <a:gd name="connsiteX2" fmla="*/ 353312 w 453631"/>
              <a:gd name="connsiteY2" fmla="*/ 775331 h 1330297"/>
              <a:gd name="connsiteX3" fmla="*/ 6151 w 453631"/>
              <a:gd name="connsiteY3" fmla="*/ 183946 h 1330297"/>
              <a:gd name="connsiteX4" fmla="*/ 272639 w 453631"/>
              <a:gd name="connsiteY4" fmla="*/ 4664 h 13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1" h="1330297">
                <a:moveTo>
                  <a:pt x="437123" y="1330297"/>
                </a:moveTo>
                <a:cubicBezTo>
                  <a:pt x="445251" y="1220569"/>
                  <a:pt x="462279" y="1134581"/>
                  <a:pt x="448311" y="1042087"/>
                </a:cubicBezTo>
                <a:cubicBezTo>
                  <a:pt x="434343" y="949593"/>
                  <a:pt x="427005" y="918354"/>
                  <a:pt x="353312" y="775331"/>
                </a:cubicBezTo>
                <a:cubicBezTo>
                  <a:pt x="279619" y="632308"/>
                  <a:pt x="-48713" y="259130"/>
                  <a:pt x="6151" y="183946"/>
                </a:cubicBezTo>
                <a:cubicBezTo>
                  <a:pt x="61015" y="108762"/>
                  <a:pt x="300071" y="-26832"/>
                  <a:pt x="272639" y="466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AED023-E49E-ADB1-7F62-4FCD407D7D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663560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0EBA2F-C638-E337-7679-F2357BA3B916}"/>
              </a:ext>
            </a:extLst>
          </p:cNvPr>
          <p:cNvSpPr/>
          <p:nvPr/>
        </p:nvSpPr>
        <p:spPr>
          <a:xfrm rot="16200000">
            <a:off x="2874680" y="1851318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461EE4B-3450-401D-566A-F75DAA51681F}"/>
              </a:ext>
            </a:extLst>
          </p:cNvPr>
          <p:cNvCxnSpPr/>
          <p:nvPr/>
        </p:nvCxnSpPr>
        <p:spPr>
          <a:xfrm flipH="1">
            <a:off x="4974172" y="5149268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A1A989-0F90-8CC9-5497-5692BB1D775F}"/>
              </a:ext>
            </a:extLst>
          </p:cNvPr>
          <p:cNvCxnSpPr>
            <a:cxnSpLocks/>
          </p:cNvCxnSpPr>
          <p:nvPr/>
        </p:nvCxnSpPr>
        <p:spPr>
          <a:xfrm flipH="1">
            <a:off x="4972466" y="5925076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A6F4A19-CB96-6F80-A989-39D26049FD65}"/>
              </a:ext>
            </a:extLst>
          </p:cNvPr>
          <p:cNvSpPr/>
          <p:nvPr/>
        </p:nvSpPr>
        <p:spPr>
          <a:xfrm>
            <a:off x="9762253" y="3198520"/>
            <a:ext cx="589387" cy="105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7B56D5A-2D7D-0E5D-B1E5-B0EE3E6473C7}"/>
              </a:ext>
            </a:extLst>
          </p:cNvPr>
          <p:cNvSpPr/>
          <p:nvPr/>
        </p:nvSpPr>
        <p:spPr>
          <a:xfrm rot="16200000">
            <a:off x="8803438" y="1790163"/>
            <a:ext cx="440684" cy="2413395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  <a:gd name="connsiteX0" fmla="*/ 259954 w 655581"/>
              <a:gd name="connsiteY0" fmla="*/ 0 h 2131119"/>
              <a:gd name="connsiteX1" fmla="*/ 259954 w 655581"/>
              <a:gd name="connsiteY1" fmla="*/ 60960 h 2131119"/>
              <a:gd name="connsiteX2" fmla="*/ 345298 w 655581"/>
              <a:gd name="connsiteY2" fmla="*/ 316992 h 2131119"/>
              <a:gd name="connsiteX3" fmla="*/ 637906 w 655581"/>
              <a:gd name="connsiteY3" fmla="*/ 609600 h 2131119"/>
              <a:gd name="connsiteX4" fmla="*/ 625714 w 655581"/>
              <a:gd name="connsiteY4" fmla="*/ 1255776 h 2131119"/>
              <a:gd name="connsiteX5" fmla="*/ 144 w 655581"/>
              <a:gd name="connsiteY5" fmla="*/ 2131119 h 2131119"/>
              <a:gd name="connsiteX0" fmla="*/ 260071 w 638027"/>
              <a:gd name="connsiteY0" fmla="*/ 0 h 2131119"/>
              <a:gd name="connsiteX1" fmla="*/ 260071 w 638027"/>
              <a:gd name="connsiteY1" fmla="*/ 60960 h 2131119"/>
              <a:gd name="connsiteX2" fmla="*/ 345415 w 638027"/>
              <a:gd name="connsiteY2" fmla="*/ 316992 h 2131119"/>
              <a:gd name="connsiteX3" fmla="*/ 638023 w 638027"/>
              <a:gd name="connsiteY3" fmla="*/ 609600 h 2131119"/>
              <a:gd name="connsiteX4" fmla="*/ 338354 w 638027"/>
              <a:gd name="connsiteY4" fmla="*/ 1858810 h 2131119"/>
              <a:gd name="connsiteX5" fmla="*/ 261 w 638027"/>
              <a:gd name="connsiteY5" fmla="*/ 2131119 h 2131119"/>
              <a:gd name="connsiteX0" fmla="*/ 260071 w 475543"/>
              <a:gd name="connsiteY0" fmla="*/ 0 h 2131119"/>
              <a:gd name="connsiteX1" fmla="*/ 260071 w 475543"/>
              <a:gd name="connsiteY1" fmla="*/ 60960 h 2131119"/>
              <a:gd name="connsiteX2" fmla="*/ 345415 w 475543"/>
              <a:gd name="connsiteY2" fmla="*/ 316992 h 2131119"/>
              <a:gd name="connsiteX3" fmla="*/ 475533 w 475543"/>
              <a:gd name="connsiteY3" fmla="*/ 1202413 h 2131119"/>
              <a:gd name="connsiteX4" fmla="*/ 338354 w 475543"/>
              <a:gd name="connsiteY4" fmla="*/ 1858810 h 2131119"/>
              <a:gd name="connsiteX5" fmla="*/ 261 w 475543"/>
              <a:gd name="connsiteY5" fmla="*/ 2131119 h 2131119"/>
              <a:gd name="connsiteX0" fmla="*/ 260040 w 475881"/>
              <a:gd name="connsiteY0" fmla="*/ 0 h 2131119"/>
              <a:gd name="connsiteX1" fmla="*/ 260040 w 475881"/>
              <a:gd name="connsiteY1" fmla="*/ 60960 h 2131119"/>
              <a:gd name="connsiteX2" fmla="*/ 345384 w 475881"/>
              <a:gd name="connsiteY2" fmla="*/ 316992 h 2131119"/>
              <a:gd name="connsiteX3" fmla="*/ 475502 w 475881"/>
              <a:gd name="connsiteY3" fmla="*/ 1202413 h 2131119"/>
              <a:gd name="connsiteX4" fmla="*/ 388320 w 475881"/>
              <a:gd name="connsiteY4" fmla="*/ 1909915 h 2131119"/>
              <a:gd name="connsiteX5" fmla="*/ 230 w 475881"/>
              <a:gd name="connsiteY5" fmla="*/ 2131119 h 21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81" h="2131119">
                <a:moveTo>
                  <a:pt x="260040" y="0"/>
                </a:moveTo>
                <a:cubicBezTo>
                  <a:pt x="252928" y="4064"/>
                  <a:pt x="245816" y="8128"/>
                  <a:pt x="260040" y="60960"/>
                </a:cubicBezTo>
                <a:cubicBezTo>
                  <a:pt x="274264" y="113792"/>
                  <a:pt x="309474" y="126750"/>
                  <a:pt x="345384" y="316992"/>
                </a:cubicBezTo>
                <a:cubicBezTo>
                  <a:pt x="381294" y="507234"/>
                  <a:pt x="468346" y="936926"/>
                  <a:pt x="475502" y="1202413"/>
                </a:cubicBezTo>
                <a:cubicBezTo>
                  <a:pt x="482658" y="1467900"/>
                  <a:pt x="386288" y="1700619"/>
                  <a:pt x="388320" y="1909915"/>
                </a:cubicBezTo>
                <a:cubicBezTo>
                  <a:pt x="390352" y="2119211"/>
                  <a:pt x="-10946" y="1930967"/>
                  <a:pt x="230" y="2131119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E199286-758C-8919-784B-25155A4A3ACC}"/>
              </a:ext>
            </a:extLst>
          </p:cNvPr>
          <p:cNvSpPr/>
          <p:nvPr/>
        </p:nvSpPr>
        <p:spPr>
          <a:xfrm rot="5400000">
            <a:off x="8821001" y="1972288"/>
            <a:ext cx="210440" cy="2172349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  <a:gd name="connsiteX0" fmla="*/ 0 w 835205"/>
              <a:gd name="connsiteY0" fmla="*/ 0 h 1823666"/>
              <a:gd name="connsiteX1" fmla="*/ 830288 w 835205"/>
              <a:gd name="connsiteY1" fmla="*/ 360626 h 1823666"/>
              <a:gd name="connsiteX2" fmla="*/ 330416 w 835205"/>
              <a:gd name="connsiteY2" fmla="*/ 616658 h 1823666"/>
              <a:gd name="connsiteX3" fmla="*/ 37808 w 835205"/>
              <a:gd name="connsiteY3" fmla="*/ 1311602 h 1823666"/>
              <a:gd name="connsiteX4" fmla="*/ 13424 w 835205"/>
              <a:gd name="connsiteY4" fmla="*/ 1823666 h 1823666"/>
              <a:gd name="connsiteX0" fmla="*/ 207250 w 541497"/>
              <a:gd name="connsiteY0" fmla="*/ 0 h 1823666"/>
              <a:gd name="connsiteX1" fmla="*/ 7392 w 541497"/>
              <a:gd name="connsiteY1" fmla="*/ 418927 h 1823666"/>
              <a:gd name="connsiteX2" fmla="*/ 537666 w 541497"/>
              <a:gd name="connsiteY2" fmla="*/ 616658 h 1823666"/>
              <a:gd name="connsiteX3" fmla="*/ 245058 w 541497"/>
              <a:gd name="connsiteY3" fmla="*/ 1311602 h 1823666"/>
              <a:gd name="connsiteX4" fmla="*/ 220674 w 541497"/>
              <a:gd name="connsiteY4" fmla="*/ 1823666 h 1823666"/>
              <a:gd name="connsiteX0" fmla="*/ 209488 w 255878"/>
              <a:gd name="connsiteY0" fmla="*/ 0 h 1823666"/>
              <a:gd name="connsiteX1" fmla="*/ 9630 w 255878"/>
              <a:gd name="connsiteY1" fmla="*/ 418927 h 1823666"/>
              <a:gd name="connsiteX2" fmla="*/ 53767 w 255878"/>
              <a:gd name="connsiteY2" fmla="*/ 791560 h 1823666"/>
              <a:gd name="connsiteX3" fmla="*/ 247296 w 255878"/>
              <a:gd name="connsiteY3" fmla="*/ 1311602 h 1823666"/>
              <a:gd name="connsiteX4" fmla="*/ 222912 w 255878"/>
              <a:gd name="connsiteY4" fmla="*/ 1823666 h 1823666"/>
              <a:gd name="connsiteX0" fmla="*/ 207372 w 220796"/>
              <a:gd name="connsiteY0" fmla="*/ 0 h 1823666"/>
              <a:gd name="connsiteX1" fmla="*/ 7514 w 220796"/>
              <a:gd name="connsiteY1" fmla="*/ 418927 h 1823666"/>
              <a:gd name="connsiteX2" fmla="*/ 51651 w 220796"/>
              <a:gd name="connsiteY2" fmla="*/ 791560 h 1823666"/>
              <a:gd name="connsiteX3" fmla="*/ 141010 w 220796"/>
              <a:gd name="connsiteY3" fmla="*/ 1272734 h 1823666"/>
              <a:gd name="connsiteX4" fmla="*/ 220796 w 220796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5 w 210440"/>
              <a:gd name="connsiteY2" fmla="*/ 791560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8 w 210440"/>
              <a:gd name="connsiteY2" fmla="*/ 655523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40" h="1823666">
                <a:moveTo>
                  <a:pt x="197016" y="0"/>
                </a:moveTo>
                <a:cubicBezTo>
                  <a:pt x="213272" y="100584"/>
                  <a:pt x="34689" y="18167"/>
                  <a:pt x="8736" y="127421"/>
                </a:cubicBezTo>
                <a:cubicBezTo>
                  <a:pt x="-17217" y="236675"/>
                  <a:pt x="20978" y="464638"/>
                  <a:pt x="41298" y="655523"/>
                </a:cubicBezTo>
                <a:cubicBezTo>
                  <a:pt x="61618" y="846408"/>
                  <a:pt x="183486" y="1071566"/>
                  <a:pt x="130654" y="1272734"/>
                </a:cubicBezTo>
                <a:cubicBezTo>
                  <a:pt x="77822" y="1473902"/>
                  <a:pt x="196216" y="1668218"/>
                  <a:pt x="210440" y="182366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72D42B4-24D3-6EAA-FB6A-1F4D9785EE4C}"/>
              </a:ext>
            </a:extLst>
          </p:cNvPr>
          <p:cNvCxnSpPr>
            <a:cxnSpLocks/>
          </p:cNvCxnSpPr>
          <p:nvPr/>
        </p:nvCxnSpPr>
        <p:spPr>
          <a:xfrm flipH="1">
            <a:off x="6370841" y="3325178"/>
            <a:ext cx="6576" cy="4970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68ADE9C-97EE-CEBE-00CE-39F31356C0E6}"/>
              </a:ext>
            </a:extLst>
          </p:cNvPr>
          <p:cNvSpPr/>
          <p:nvPr/>
        </p:nvSpPr>
        <p:spPr>
          <a:xfrm rot="5400000">
            <a:off x="7473279" y="3132435"/>
            <a:ext cx="568203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33B2C37-3F5A-FFAC-D8A2-FFE6CB8AD365}"/>
              </a:ext>
            </a:extLst>
          </p:cNvPr>
          <p:cNvSpPr/>
          <p:nvPr/>
        </p:nvSpPr>
        <p:spPr>
          <a:xfrm>
            <a:off x="6640340" y="1713817"/>
            <a:ext cx="708892" cy="10526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0E2B970-61F1-8BC0-08F8-FA0D53E3DAC6}"/>
              </a:ext>
            </a:extLst>
          </p:cNvPr>
          <p:cNvSpPr txBox="1"/>
          <p:nvPr/>
        </p:nvSpPr>
        <p:spPr>
          <a:xfrm>
            <a:off x="6573514" y="191157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01702D2-8D37-7AE4-AC1B-04638FAA09D3}"/>
              </a:ext>
            </a:extLst>
          </p:cNvPr>
          <p:cNvCxnSpPr>
            <a:cxnSpLocks/>
          </p:cNvCxnSpPr>
          <p:nvPr/>
        </p:nvCxnSpPr>
        <p:spPr>
          <a:xfrm flipV="1">
            <a:off x="7388849" y="2001981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7F572BE5-9829-E3BD-DADE-86432DA0CB02}"/>
              </a:ext>
            </a:extLst>
          </p:cNvPr>
          <p:cNvCxnSpPr>
            <a:cxnSpLocks/>
          </p:cNvCxnSpPr>
          <p:nvPr/>
        </p:nvCxnSpPr>
        <p:spPr>
          <a:xfrm>
            <a:off x="7388849" y="2328702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16E4CB9-2173-2268-228C-29F96EFDBB29}"/>
              </a:ext>
            </a:extLst>
          </p:cNvPr>
          <p:cNvSpPr txBox="1"/>
          <p:nvPr/>
        </p:nvSpPr>
        <p:spPr>
          <a:xfrm>
            <a:off x="8136145" y="1762313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9BCB00-9F6D-B14E-41D8-9521FA24546B}"/>
              </a:ext>
            </a:extLst>
          </p:cNvPr>
          <p:cNvSpPr/>
          <p:nvPr/>
        </p:nvSpPr>
        <p:spPr>
          <a:xfrm rot="16200000">
            <a:off x="7404579" y="2062372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6038BF-2D6A-7DDC-CA44-39446AD499EC}"/>
              </a:ext>
            </a:extLst>
          </p:cNvPr>
          <p:cNvSpPr txBox="1"/>
          <p:nvPr/>
        </p:nvSpPr>
        <p:spPr>
          <a:xfrm>
            <a:off x="10402019" y="3256269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52E96A-A903-CB1A-73D7-5D16F39F3CF8}"/>
              </a:ext>
            </a:extLst>
          </p:cNvPr>
          <p:cNvSpPr txBox="1"/>
          <p:nvPr/>
        </p:nvSpPr>
        <p:spPr>
          <a:xfrm>
            <a:off x="5117440" y="6195499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704B752-9668-28A2-B0E4-0956B0408CA9}"/>
              </a:ext>
            </a:extLst>
          </p:cNvPr>
          <p:cNvSpPr txBox="1"/>
          <p:nvPr/>
        </p:nvSpPr>
        <p:spPr>
          <a:xfrm>
            <a:off x="4820352" y="3110500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02C405F-EFB8-096F-0A6D-C154DFBD645A}"/>
              </a:ext>
            </a:extLst>
          </p:cNvPr>
          <p:cNvSpPr/>
          <p:nvPr/>
        </p:nvSpPr>
        <p:spPr>
          <a:xfrm>
            <a:off x="4074602" y="3931279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7A14402-1479-3771-467D-2D3667B75D1D}"/>
              </a:ext>
            </a:extLst>
          </p:cNvPr>
          <p:cNvCxnSpPr>
            <a:cxnSpLocks/>
          </p:cNvCxnSpPr>
          <p:nvPr/>
        </p:nvCxnSpPr>
        <p:spPr>
          <a:xfrm>
            <a:off x="3011151" y="1006579"/>
            <a:ext cx="3656608" cy="1003642"/>
          </a:xfrm>
          <a:prstGeom prst="bentConnector3">
            <a:avLst>
              <a:gd name="adj1" fmla="val 917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6DAF2B-62FD-93A4-C38B-F41FC48DE80F}"/>
              </a:ext>
            </a:extLst>
          </p:cNvPr>
          <p:cNvCxnSpPr>
            <a:cxnSpLocks/>
          </p:cNvCxnSpPr>
          <p:nvPr/>
        </p:nvCxnSpPr>
        <p:spPr>
          <a:xfrm>
            <a:off x="2991957" y="1199796"/>
            <a:ext cx="3634582" cy="1069628"/>
          </a:xfrm>
          <a:prstGeom prst="bentConnector3">
            <a:avLst>
              <a:gd name="adj1" fmla="val 8789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E5F0446E-13B8-FDE8-64DF-23B4D9C4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 rot="5400000" flipH="1">
            <a:off x="9605352" y="4341571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6070BAE7-0A6A-8901-56E6-B9392C02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7"/>
          <a:stretch/>
        </p:blipFill>
        <p:spPr bwMode="auto">
          <a:xfrm>
            <a:off x="6186525" y="5073715"/>
            <a:ext cx="1961794" cy="17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448089-52C8-A041-711F-E146D80ABB0A}"/>
              </a:ext>
            </a:extLst>
          </p:cNvPr>
          <p:cNvSpPr txBox="1"/>
          <p:nvPr/>
        </p:nvSpPr>
        <p:spPr>
          <a:xfrm>
            <a:off x="10350753" y="4585529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0D558A-5C87-0753-8F84-837FEE155343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960486" y="4770195"/>
            <a:ext cx="2471662" cy="1199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3218E03-FC6C-2F9B-083A-55DD0C0F210F}"/>
              </a:ext>
            </a:extLst>
          </p:cNvPr>
          <p:cNvCxnSpPr>
            <a:cxnSpLocks/>
          </p:cNvCxnSpPr>
          <p:nvPr/>
        </p:nvCxnSpPr>
        <p:spPr>
          <a:xfrm flipV="1">
            <a:off x="7131420" y="2727472"/>
            <a:ext cx="8957" cy="268207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79E10-4BDC-09A7-BEDB-CB15F170768A}"/>
              </a:ext>
            </a:extLst>
          </p:cNvPr>
          <p:cNvSpPr/>
          <p:nvPr/>
        </p:nvSpPr>
        <p:spPr>
          <a:xfrm rot="16200000">
            <a:off x="2870874" y="1132970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69A757-BB18-FC72-C63B-70E4B662E10A}"/>
              </a:ext>
            </a:extLst>
          </p:cNvPr>
          <p:cNvSpPr txBox="1"/>
          <p:nvPr/>
        </p:nvSpPr>
        <p:spPr>
          <a:xfrm>
            <a:off x="2103724" y="822555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46D0CBC-5ECA-9188-D186-6775E2733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958841" y="213033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927E3E1-B768-09A1-F913-491D59369F3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696978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215A73-D841-1611-D9F2-4D86F47FA5B0}"/>
              </a:ext>
            </a:extLst>
          </p:cNvPr>
          <p:cNvCxnSpPr>
            <a:cxnSpLocks/>
          </p:cNvCxnSpPr>
          <p:nvPr/>
        </p:nvCxnSpPr>
        <p:spPr>
          <a:xfrm>
            <a:off x="4205058" y="1718279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EBBC99-0BC1-7EC0-9E4F-167901D1D201}"/>
              </a:ext>
            </a:extLst>
          </p:cNvPr>
          <p:cNvSpPr txBox="1"/>
          <p:nvPr/>
        </p:nvSpPr>
        <p:spPr>
          <a:xfrm>
            <a:off x="10125497" y="1892203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FBF1E2-7375-3C40-34AA-205103F4B644}"/>
              </a:ext>
            </a:extLst>
          </p:cNvPr>
          <p:cNvSpPr txBox="1"/>
          <p:nvPr/>
        </p:nvSpPr>
        <p:spPr>
          <a:xfrm>
            <a:off x="6702322" y="5520189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5F261-114B-EBCE-4B28-DE3DEBEF3DCD}"/>
              </a:ext>
            </a:extLst>
          </p:cNvPr>
          <p:cNvSpPr txBox="1"/>
          <p:nvPr/>
        </p:nvSpPr>
        <p:spPr>
          <a:xfrm>
            <a:off x="6377417" y="982832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D135875-2F97-9406-65AA-BE5460EA5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843" y="3145247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F63BBA-A00E-2AC7-93B7-43E92BF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313" y="3218246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CF97148-27F0-63BA-AFA9-02A7264E99EC}"/>
              </a:ext>
            </a:extLst>
          </p:cNvPr>
          <p:cNvSpPr txBox="1"/>
          <p:nvPr/>
        </p:nvSpPr>
        <p:spPr>
          <a:xfrm>
            <a:off x="4447247" y="1854676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F4161BC1-2CFA-95AA-25B8-66BA5BDC14FD}"/>
              </a:ext>
            </a:extLst>
          </p:cNvPr>
          <p:cNvSpPr/>
          <p:nvPr/>
        </p:nvSpPr>
        <p:spPr>
          <a:xfrm>
            <a:off x="8064633" y="1163013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C68A-5CC7-87F1-1599-2ADDF3AF7B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666745" y="205167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C5C4915-7622-65A5-ECC5-8DB1205162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95128" y="2995551"/>
            <a:ext cx="581843" cy="18280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458E25-DF92-7A5B-68D6-A1BC9E17E79A}"/>
              </a:ext>
            </a:extLst>
          </p:cNvPr>
          <p:cNvCxnSpPr>
            <a:stCxn id="92" idx="3"/>
          </p:cNvCxnSpPr>
          <p:nvPr/>
        </p:nvCxnSpPr>
        <p:spPr>
          <a:xfrm flipH="1">
            <a:off x="4228208" y="3337275"/>
            <a:ext cx="6284" cy="23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944E7B-0E2C-2D32-BE98-B4A0BAC24920}"/>
              </a:ext>
            </a:extLst>
          </p:cNvPr>
          <p:cNvCxnSpPr>
            <a:cxnSpLocks/>
          </p:cNvCxnSpPr>
          <p:nvPr/>
        </p:nvCxnSpPr>
        <p:spPr>
          <a:xfrm flipH="1">
            <a:off x="4203040" y="5673683"/>
            <a:ext cx="1052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F8B16-4B8D-AB32-46D6-AE96978E8DEC}"/>
              </a:ext>
            </a:extLst>
          </p:cNvPr>
          <p:cNvCxnSpPr>
            <a:cxnSpLocks/>
          </p:cNvCxnSpPr>
          <p:nvPr/>
        </p:nvCxnSpPr>
        <p:spPr>
          <a:xfrm flipH="1">
            <a:off x="4768180" y="3419454"/>
            <a:ext cx="23358" cy="137840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72D145-26A2-DCCD-DFED-5345316EAD20}"/>
              </a:ext>
            </a:extLst>
          </p:cNvPr>
          <p:cNvCxnSpPr>
            <a:cxnSpLocks/>
          </p:cNvCxnSpPr>
          <p:nvPr/>
        </p:nvCxnSpPr>
        <p:spPr>
          <a:xfrm flipH="1">
            <a:off x="4768180" y="4770195"/>
            <a:ext cx="452626" cy="969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CE521-8063-CBA6-6FF1-E3ABD65EAA68}"/>
              </a:ext>
            </a:extLst>
          </p:cNvPr>
          <p:cNvSpPr/>
          <p:nvPr/>
        </p:nvSpPr>
        <p:spPr>
          <a:xfrm>
            <a:off x="6626539" y="4534621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495AAE-ABF6-3803-9371-C7EE7D76B364}"/>
              </a:ext>
            </a:extLst>
          </p:cNvPr>
          <p:cNvCxnSpPr>
            <a:cxnSpLocks/>
          </p:cNvCxnSpPr>
          <p:nvPr/>
        </p:nvCxnSpPr>
        <p:spPr>
          <a:xfrm flipH="1" flipV="1">
            <a:off x="3751139" y="3022795"/>
            <a:ext cx="3937269" cy="7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AA1C4B-C5EA-5EDB-69EF-EA77746CD67F}"/>
              </a:ext>
            </a:extLst>
          </p:cNvPr>
          <p:cNvCxnSpPr>
            <a:cxnSpLocks/>
          </p:cNvCxnSpPr>
          <p:nvPr/>
        </p:nvCxnSpPr>
        <p:spPr>
          <a:xfrm flipH="1" flipV="1">
            <a:off x="4359581" y="3172975"/>
            <a:ext cx="3312594" cy="221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5ABCF44-50F1-2661-A427-D7D19A58FCD6}"/>
              </a:ext>
            </a:extLst>
          </p:cNvPr>
          <p:cNvSpPr/>
          <p:nvPr/>
        </p:nvSpPr>
        <p:spPr>
          <a:xfrm>
            <a:off x="9380721" y="1199796"/>
            <a:ext cx="2158742" cy="394947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19E202-13D3-FD12-2C52-9E3F20A34466}"/>
              </a:ext>
            </a:extLst>
          </p:cNvPr>
          <p:cNvSpPr txBox="1"/>
          <p:nvPr/>
        </p:nvSpPr>
        <p:spPr>
          <a:xfrm>
            <a:off x="10762128" y="1258729"/>
            <a:ext cx="75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TANK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0D8C4A-8341-1BCC-DA9F-704002E448E0}"/>
              </a:ext>
            </a:extLst>
          </p:cNvPr>
          <p:cNvSpPr txBox="1"/>
          <p:nvPr/>
        </p:nvSpPr>
        <p:spPr>
          <a:xfrm>
            <a:off x="9479424" y="6082162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TO SCALE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2F1E58-C90A-2F6D-6FA8-96C8660BE20B}"/>
              </a:ext>
            </a:extLst>
          </p:cNvPr>
          <p:cNvSpPr txBox="1"/>
          <p:nvPr/>
        </p:nvSpPr>
        <p:spPr>
          <a:xfrm>
            <a:off x="4768180" y="1490007"/>
            <a:ext cx="105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To Laser &amp; buffers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239C13-ABDE-1EC1-0C3F-7E02F427326D}"/>
              </a:ext>
            </a:extLst>
          </p:cNvPr>
          <p:cNvCxnSpPr>
            <a:cxnSpLocks/>
          </p:cNvCxnSpPr>
          <p:nvPr/>
        </p:nvCxnSpPr>
        <p:spPr>
          <a:xfrm flipH="1" flipV="1">
            <a:off x="6377417" y="3321079"/>
            <a:ext cx="1294090" cy="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5BBDD15-4561-1D4F-D796-816A4EAD3E08}"/>
              </a:ext>
            </a:extLst>
          </p:cNvPr>
          <p:cNvSpPr/>
          <p:nvPr/>
        </p:nvSpPr>
        <p:spPr>
          <a:xfrm rot="5400000">
            <a:off x="7541819" y="3696763"/>
            <a:ext cx="388827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D3E7B9-893D-3AC7-38E7-50CFF3CD0445}"/>
              </a:ext>
            </a:extLst>
          </p:cNvPr>
          <p:cNvCxnSpPr>
            <a:cxnSpLocks/>
          </p:cNvCxnSpPr>
          <p:nvPr/>
        </p:nvCxnSpPr>
        <p:spPr>
          <a:xfrm flipH="1" flipV="1">
            <a:off x="7467504" y="3646810"/>
            <a:ext cx="226346" cy="8724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99D6D6-6256-32D0-9D98-C85AA2A12D68}"/>
              </a:ext>
            </a:extLst>
          </p:cNvPr>
          <p:cNvSpPr/>
          <p:nvPr/>
        </p:nvSpPr>
        <p:spPr>
          <a:xfrm>
            <a:off x="7800727" y="3608357"/>
            <a:ext cx="883379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AC62E65-C449-D545-6D52-2BB087DFBF12}"/>
              </a:ext>
            </a:extLst>
          </p:cNvPr>
          <p:cNvSpPr/>
          <p:nvPr/>
        </p:nvSpPr>
        <p:spPr>
          <a:xfrm>
            <a:off x="7793629" y="3795714"/>
            <a:ext cx="729942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3DBE7D-BAD7-5618-E0F3-887853D84D9E}"/>
              </a:ext>
            </a:extLst>
          </p:cNvPr>
          <p:cNvSpPr/>
          <p:nvPr/>
        </p:nvSpPr>
        <p:spPr>
          <a:xfrm>
            <a:off x="8432148" y="4525893"/>
            <a:ext cx="471635" cy="512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0C2673-4266-D028-E819-CCB937E7E284}"/>
              </a:ext>
            </a:extLst>
          </p:cNvPr>
          <p:cNvSpPr txBox="1"/>
          <p:nvPr/>
        </p:nvSpPr>
        <p:spPr>
          <a:xfrm>
            <a:off x="7830453" y="5057104"/>
            <a:ext cx="15980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Keyance</a:t>
            </a:r>
            <a:endParaRPr lang="en-US" sz="1800" dirty="0"/>
          </a:p>
          <a:p>
            <a:pPr algn="ctr"/>
            <a:r>
              <a:rPr lang="en-US" sz="1200" dirty="0"/>
              <a:t>LK-G2000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ED26CC-CB7D-A0AA-03F2-886E9E578B8E}"/>
              </a:ext>
            </a:extLst>
          </p:cNvPr>
          <p:cNvSpPr/>
          <p:nvPr/>
        </p:nvSpPr>
        <p:spPr>
          <a:xfrm>
            <a:off x="8912506" y="4791196"/>
            <a:ext cx="821803" cy="128200"/>
          </a:xfrm>
          <a:custGeom>
            <a:avLst/>
            <a:gdLst>
              <a:gd name="connsiteX0" fmla="*/ 0 w 821803"/>
              <a:gd name="connsiteY0" fmla="*/ 0 h 128200"/>
              <a:gd name="connsiteX1" fmla="*/ 277793 w 821803"/>
              <a:gd name="connsiteY1" fmla="*/ 127321 h 128200"/>
              <a:gd name="connsiteX2" fmla="*/ 821803 w 821803"/>
              <a:gd name="connsiteY2" fmla="*/ 46298 h 12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803" h="128200">
                <a:moveTo>
                  <a:pt x="0" y="0"/>
                </a:moveTo>
                <a:cubicBezTo>
                  <a:pt x="70413" y="59802"/>
                  <a:pt x="140826" y="119605"/>
                  <a:pt x="277793" y="127321"/>
                </a:cubicBezTo>
                <a:cubicBezTo>
                  <a:pt x="414760" y="135037"/>
                  <a:pt x="618281" y="90667"/>
                  <a:pt x="821803" y="462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EAF8F-FAC2-AB90-79EC-67C12C0282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06" t="58296" r="75508" b="15039"/>
          <a:stretch/>
        </p:blipFill>
        <p:spPr>
          <a:xfrm>
            <a:off x="2286200" y="4661087"/>
            <a:ext cx="1627321" cy="1828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14F29F-E2DA-D444-56C8-FDB4D98D59D7}"/>
              </a:ext>
            </a:extLst>
          </p:cNvPr>
          <p:cNvSpPr/>
          <p:nvPr/>
        </p:nvSpPr>
        <p:spPr>
          <a:xfrm rot="16200000">
            <a:off x="987300" y="5492080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3DF30411-D675-C436-55C0-80E6DC0DF447}"/>
              </a:ext>
            </a:extLst>
          </p:cNvPr>
          <p:cNvSpPr txBox="1"/>
          <p:nvPr/>
        </p:nvSpPr>
        <p:spPr>
          <a:xfrm>
            <a:off x="1680669" y="5025240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22AC-A750-7DD4-7751-D0B997293D63}"/>
              </a:ext>
            </a:extLst>
          </p:cNvPr>
          <p:cNvSpPr txBox="1"/>
          <p:nvPr/>
        </p:nvSpPr>
        <p:spPr>
          <a:xfrm>
            <a:off x="1397811" y="4407332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EXAMPLE</a:t>
            </a:r>
          </a:p>
        </p:txBody>
      </p:sp>
    </p:spTree>
    <p:extLst>
      <p:ext uri="{BB962C8B-B14F-4D97-AF65-F5344CB8AC3E}">
        <p14:creationId xmlns:p14="http://schemas.microsoft.com/office/powerpoint/2010/main" val="39220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C1BF199C-0DD1-E77A-9215-621190F7C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543725" y="1813904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D9FB9B-5F2F-7D5D-7873-6F87538D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6138604" y="4228599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724E-FCA0-49FF-089B-75B477362269}"/>
              </a:ext>
            </a:extLst>
          </p:cNvPr>
          <p:cNvCxnSpPr>
            <a:cxnSpLocks/>
          </p:cNvCxnSpPr>
          <p:nvPr/>
        </p:nvCxnSpPr>
        <p:spPr>
          <a:xfrm flipH="1">
            <a:off x="3489340" y="3463322"/>
            <a:ext cx="2826972" cy="18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74539FA-1F00-D0F0-2D17-254F4BB98C33}"/>
              </a:ext>
            </a:extLst>
          </p:cNvPr>
          <p:cNvSpPr/>
          <p:nvPr/>
        </p:nvSpPr>
        <p:spPr>
          <a:xfrm>
            <a:off x="2991957" y="523949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6A8A-1E32-45C8-2E90-BD1BC67AD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3666745" y="1751458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683C0-640D-6CD3-5C9D-7F906E2F5FFC}"/>
              </a:ext>
            </a:extLst>
          </p:cNvPr>
          <p:cNvSpPr/>
          <p:nvPr/>
        </p:nvSpPr>
        <p:spPr>
          <a:xfrm>
            <a:off x="4222266" y="4573283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75D74-0BEA-3EB6-E3D6-08CBDD99C61D}"/>
              </a:ext>
            </a:extLst>
          </p:cNvPr>
          <p:cNvCxnSpPr>
            <a:cxnSpLocks/>
          </p:cNvCxnSpPr>
          <p:nvPr/>
        </p:nvCxnSpPr>
        <p:spPr>
          <a:xfrm flipH="1">
            <a:off x="3011151" y="1421277"/>
            <a:ext cx="2752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B02798-0516-1636-CFB9-F99BD34D84DF}"/>
              </a:ext>
            </a:extLst>
          </p:cNvPr>
          <p:cNvSpPr/>
          <p:nvPr/>
        </p:nvSpPr>
        <p:spPr>
          <a:xfrm>
            <a:off x="4186902" y="3463322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5B7315-2829-EC30-1E2E-052D2409CF4D}"/>
              </a:ext>
            </a:extLst>
          </p:cNvPr>
          <p:cNvCxnSpPr>
            <a:cxnSpLocks/>
          </p:cNvCxnSpPr>
          <p:nvPr/>
        </p:nvCxnSpPr>
        <p:spPr>
          <a:xfrm>
            <a:off x="5911723" y="3452531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3837F7-8ED6-61C1-D6EA-7859DF289A0E}"/>
              </a:ext>
            </a:extLst>
          </p:cNvPr>
          <p:cNvSpPr/>
          <p:nvPr/>
        </p:nvSpPr>
        <p:spPr>
          <a:xfrm>
            <a:off x="4624162" y="3452531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B24157D-9B96-46D7-A179-65D83199A3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363339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FF9BC-6751-D335-1FF3-FC5E54BDF7AD}"/>
              </a:ext>
            </a:extLst>
          </p:cNvPr>
          <p:cNvSpPr/>
          <p:nvPr/>
        </p:nvSpPr>
        <p:spPr>
          <a:xfrm rot="16200000">
            <a:off x="2874680" y="1551097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87C1A2-A4C6-0256-11AF-AB7E859A8F70}"/>
              </a:ext>
            </a:extLst>
          </p:cNvPr>
          <p:cNvCxnSpPr/>
          <p:nvPr/>
        </p:nvCxnSpPr>
        <p:spPr>
          <a:xfrm flipH="1">
            <a:off x="5911723" y="4814322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756254-E288-45F0-2474-2490290936D9}"/>
              </a:ext>
            </a:extLst>
          </p:cNvPr>
          <p:cNvCxnSpPr>
            <a:cxnSpLocks/>
          </p:cNvCxnSpPr>
          <p:nvPr/>
        </p:nvCxnSpPr>
        <p:spPr>
          <a:xfrm flipH="1">
            <a:off x="5910017" y="5590130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8C883AD-2E2D-88C5-B65B-3AAC4B7EA0CC}"/>
              </a:ext>
            </a:extLst>
          </p:cNvPr>
          <p:cNvSpPr/>
          <p:nvPr/>
        </p:nvSpPr>
        <p:spPr>
          <a:xfrm>
            <a:off x="3969322" y="4415295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589D9A-026F-2E58-9D03-29F1B4C4BFEC}"/>
              </a:ext>
            </a:extLst>
          </p:cNvPr>
          <p:cNvSpPr/>
          <p:nvPr/>
        </p:nvSpPr>
        <p:spPr>
          <a:xfrm>
            <a:off x="3998464" y="2473022"/>
            <a:ext cx="373971" cy="2112453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FCFF8D1-50DC-6828-7B20-B1847CB7C66F}"/>
              </a:ext>
            </a:extLst>
          </p:cNvPr>
          <p:cNvSpPr/>
          <p:nvPr/>
        </p:nvSpPr>
        <p:spPr>
          <a:xfrm>
            <a:off x="4372436" y="3226026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AE99D9E-F972-5E61-57B0-6B73255B650D}"/>
              </a:ext>
            </a:extLst>
          </p:cNvPr>
          <p:cNvSpPr/>
          <p:nvPr/>
        </p:nvSpPr>
        <p:spPr>
          <a:xfrm>
            <a:off x="4542214" y="2457573"/>
            <a:ext cx="903439" cy="2091326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7186AF4-C6A6-A809-2B6C-D729963E19A3}"/>
              </a:ext>
            </a:extLst>
          </p:cNvPr>
          <p:cNvSpPr/>
          <p:nvPr/>
        </p:nvSpPr>
        <p:spPr>
          <a:xfrm>
            <a:off x="5148991" y="2913645"/>
            <a:ext cx="1128038" cy="1557458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  <a:gd name="connsiteX0" fmla="*/ 0 w 1176021"/>
              <a:gd name="connsiteY0" fmla="*/ 0 h 1557458"/>
              <a:gd name="connsiteX1" fmla="*/ 761493 w 1176021"/>
              <a:gd name="connsiteY1" fmla="*/ 240722 h 1557458"/>
              <a:gd name="connsiteX2" fmla="*/ 712725 w 1176021"/>
              <a:gd name="connsiteY2" fmla="*/ 1130738 h 1557458"/>
              <a:gd name="connsiteX3" fmla="*/ 700533 w 1176021"/>
              <a:gd name="connsiteY3" fmla="*/ 1484306 h 1557458"/>
              <a:gd name="connsiteX4" fmla="*/ 1176021 w 1176021"/>
              <a:gd name="connsiteY4" fmla="*/ 1557458 h 155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021" h="1557458">
                <a:moveTo>
                  <a:pt x="0" y="0"/>
                </a:moveTo>
                <a:cubicBezTo>
                  <a:pt x="141224" y="17272"/>
                  <a:pt x="642706" y="52266"/>
                  <a:pt x="761493" y="240722"/>
                </a:cubicBezTo>
                <a:cubicBezTo>
                  <a:pt x="880281" y="429178"/>
                  <a:pt x="722885" y="923474"/>
                  <a:pt x="712725" y="1130738"/>
                </a:cubicBezTo>
                <a:cubicBezTo>
                  <a:pt x="702565" y="1338002"/>
                  <a:pt x="623317" y="1413186"/>
                  <a:pt x="700533" y="1484306"/>
                </a:cubicBezTo>
                <a:cubicBezTo>
                  <a:pt x="777749" y="1555426"/>
                  <a:pt x="976885" y="1556442"/>
                  <a:pt x="1176021" y="155745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9A91F2A-8266-9DBE-4347-25447E05E78E}"/>
              </a:ext>
            </a:extLst>
          </p:cNvPr>
          <p:cNvCxnSpPr>
            <a:cxnSpLocks/>
          </p:cNvCxnSpPr>
          <p:nvPr/>
        </p:nvCxnSpPr>
        <p:spPr>
          <a:xfrm>
            <a:off x="6316312" y="3445350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211DC4-22C5-60CF-D207-0EB618C87285}"/>
              </a:ext>
            </a:extLst>
          </p:cNvPr>
          <p:cNvSpPr/>
          <p:nvPr/>
        </p:nvSpPr>
        <p:spPr>
          <a:xfrm>
            <a:off x="4112404" y="3580233"/>
            <a:ext cx="1036587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A0AB42F-E844-63EF-E539-E6B6A7BDBC7F}"/>
              </a:ext>
            </a:extLst>
          </p:cNvPr>
          <p:cNvCxnSpPr>
            <a:cxnSpLocks/>
          </p:cNvCxnSpPr>
          <p:nvPr/>
        </p:nvCxnSpPr>
        <p:spPr>
          <a:xfrm>
            <a:off x="6462548" y="3652787"/>
            <a:ext cx="0" cy="564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3132E3F-C50A-93EA-731B-0731B6E24316}"/>
              </a:ext>
            </a:extLst>
          </p:cNvPr>
          <p:cNvSpPr/>
          <p:nvPr/>
        </p:nvSpPr>
        <p:spPr>
          <a:xfrm>
            <a:off x="6660809" y="1702202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02F2BFF-9922-2BA8-76CB-9CFE7097A448}"/>
              </a:ext>
            </a:extLst>
          </p:cNvPr>
          <p:cNvSpPr txBox="1"/>
          <p:nvPr/>
        </p:nvSpPr>
        <p:spPr>
          <a:xfrm>
            <a:off x="6585418" y="198199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B1F9CAF-945B-46AA-D9AE-F8E85A0F1EA4}"/>
              </a:ext>
            </a:extLst>
          </p:cNvPr>
          <p:cNvCxnSpPr>
            <a:cxnSpLocks/>
          </p:cNvCxnSpPr>
          <p:nvPr/>
        </p:nvCxnSpPr>
        <p:spPr>
          <a:xfrm flipV="1">
            <a:off x="7388849" y="1991126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8588C13-8D3D-2AE3-1245-88ED607B6E8B}"/>
              </a:ext>
            </a:extLst>
          </p:cNvPr>
          <p:cNvCxnSpPr>
            <a:cxnSpLocks/>
          </p:cNvCxnSpPr>
          <p:nvPr/>
        </p:nvCxnSpPr>
        <p:spPr>
          <a:xfrm>
            <a:off x="7388849" y="2317847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12DC8E8-53BB-A241-C504-2BB355D6CEA9}"/>
              </a:ext>
            </a:extLst>
          </p:cNvPr>
          <p:cNvSpPr txBox="1"/>
          <p:nvPr/>
        </p:nvSpPr>
        <p:spPr>
          <a:xfrm>
            <a:off x="8136145" y="1751458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EF95C6-93B6-63E4-D8C6-C85E3CAF1273}"/>
              </a:ext>
            </a:extLst>
          </p:cNvPr>
          <p:cNvSpPr/>
          <p:nvPr/>
        </p:nvSpPr>
        <p:spPr>
          <a:xfrm rot="16200000">
            <a:off x="7404579" y="2122330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9FA5918-88AB-CC02-5059-6F9C5801BA9D}"/>
              </a:ext>
            </a:extLst>
          </p:cNvPr>
          <p:cNvSpPr txBox="1"/>
          <p:nvPr/>
        </p:nvSpPr>
        <p:spPr>
          <a:xfrm>
            <a:off x="3555223" y="4984814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5ACEF96-2543-8F41-7249-C99A21E4EBAE}"/>
              </a:ext>
            </a:extLst>
          </p:cNvPr>
          <p:cNvSpPr txBox="1"/>
          <p:nvPr/>
        </p:nvSpPr>
        <p:spPr>
          <a:xfrm>
            <a:off x="6054991" y="5860553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1756C2F-72DE-7509-406B-9B3C1C5D749A}"/>
              </a:ext>
            </a:extLst>
          </p:cNvPr>
          <p:cNvSpPr txBox="1"/>
          <p:nvPr/>
        </p:nvSpPr>
        <p:spPr>
          <a:xfrm>
            <a:off x="5768017" y="2591857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549C7F3-37EA-BC64-2DDB-E71BC6EFA25E}"/>
              </a:ext>
            </a:extLst>
          </p:cNvPr>
          <p:cNvSpPr/>
          <p:nvPr/>
        </p:nvSpPr>
        <p:spPr>
          <a:xfrm>
            <a:off x="5346027" y="3609404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0834C-7D85-BB13-BC9F-94DA32ABFC07}"/>
              </a:ext>
            </a:extLst>
          </p:cNvPr>
          <p:cNvSpPr txBox="1"/>
          <p:nvPr/>
        </p:nvSpPr>
        <p:spPr>
          <a:xfrm>
            <a:off x="6408141" y="3978577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1CD7499-0A7D-1868-2028-16AD3631EBB2}"/>
              </a:ext>
            </a:extLst>
          </p:cNvPr>
          <p:cNvCxnSpPr>
            <a:cxnSpLocks/>
          </p:cNvCxnSpPr>
          <p:nvPr/>
        </p:nvCxnSpPr>
        <p:spPr>
          <a:xfrm>
            <a:off x="3011151" y="706358"/>
            <a:ext cx="3620516" cy="1423400"/>
          </a:xfrm>
          <a:prstGeom prst="bentConnector3">
            <a:avLst>
              <a:gd name="adj1" fmla="val 8975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83A1D8A-482E-232F-EF17-0E66ED723FA6}"/>
              </a:ext>
            </a:extLst>
          </p:cNvPr>
          <p:cNvCxnSpPr>
            <a:cxnSpLocks/>
          </p:cNvCxnSpPr>
          <p:nvPr/>
        </p:nvCxnSpPr>
        <p:spPr>
          <a:xfrm>
            <a:off x="2991957" y="899575"/>
            <a:ext cx="3639710" cy="1456304"/>
          </a:xfrm>
          <a:prstGeom prst="bentConnector3">
            <a:avLst>
              <a:gd name="adj1" fmla="val 860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448FCFB3-C032-E7C9-107B-8257641CA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>
            <a:off x="9591933" y="4056018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78639909-E65B-EBD0-B805-D42C9D82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4" y="4710717"/>
            <a:ext cx="1961794" cy="20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7C25CA4-08C7-8D0F-8484-3A9DD62E8739}"/>
              </a:ext>
            </a:extLst>
          </p:cNvPr>
          <p:cNvSpPr/>
          <p:nvPr/>
        </p:nvSpPr>
        <p:spPr>
          <a:xfrm>
            <a:off x="7738841" y="4153590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162BB8-36E4-13CA-3A98-345A4D24F6BF}"/>
              </a:ext>
            </a:extLst>
          </p:cNvPr>
          <p:cNvSpPr txBox="1"/>
          <p:nvPr/>
        </p:nvSpPr>
        <p:spPr>
          <a:xfrm>
            <a:off x="9543725" y="4761692"/>
            <a:ext cx="7838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  <a:p>
            <a:r>
              <a:rPr lang="en-US" sz="1200" dirty="0" err="1"/>
              <a:t>Keyance</a:t>
            </a:r>
            <a:endParaRPr lang="en-US" sz="1200" dirty="0"/>
          </a:p>
          <a:p>
            <a:r>
              <a:rPr lang="en-US" sz="1200" dirty="0"/>
              <a:t>LG-K</a:t>
            </a: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D0C022C-3F26-AD54-57CC-FAE5EA6225AC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7092875" y="2990593"/>
            <a:ext cx="1224900" cy="110109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35A103-ACC9-4420-B1EA-96F63C987545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6945528" y="4425557"/>
            <a:ext cx="793313" cy="19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563EA-54E2-82BE-8C41-7A15039CEA95}"/>
              </a:ext>
            </a:extLst>
          </p:cNvPr>
          <p:cNvCxnSpPr>
            <a:stCxn id="43" idx="3"/>
          </p:cNvCxnSpPr>
          <p:nvPr/>
        </p:nvCxnSpPr>
        <p:spPr>
          <a:xfrm flipV="1">
            <a:off x="8772902" y="4393955"/>
            <a:ext cx="980698" cy="31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882A94-66D5-314B-CE92-FD0275118606}"/>
              </a:ext>
            </a:extLst>
          </p:cNvPr>
          <p:cNvCxnSpPr>
            <a:cxnSpLocks/>
          </p:cNvCxnSpPr>
          <p:nvPr/>
        </p:nvCxnSpPr>
        <p:spPr>
          <a:xfrm flipV="1">
            <a:off x="8268730" y="4742259"/>
            <a:ext cx="1" cy="388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25B988-41A7-E851-FFA5-D153B76EBF79}"/>
              </a:ext>
            </a:extLst>
          </p:cNvPr>
          <p:cNvSpPr/>
          <p:nvPr/>
        </p:nvSpPr>
        <p:spPr>
          <a:xfrm rot="16200000">
            <a:off x="2870874" y="832749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7A101-03BB-E932-3102-B5C7062222C4}"/>
              </a:ext>
            </a:extLst>
          </p:cNvPr>
          <p:cNvSpPr txBox="1"/>
          <p:nvPr/>
        </p:nvSpPr>
        <p:spPr>
          <a:xfrm>
            <a:off x="2103724" y="522334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F2A9D5C-1696-44D1-F3BC-9B7E610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5070005" y="1749093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6F8EC0-4D0E-FB2D-535E-A976DF7D595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396757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7D2D12-5034-B88C-0BE0-6949291254E1}"/>
              </a:ext>
            </a:extLst>
          </p:cNvPr>
          <p:cNvCxnSpPr>
            <a:cxnSpLocks/>
          </p:cNvCxnSpPr>
          <p:nvPr/>
        </p:nvCxnSpPr>
        <p:spPr>
          <a:xfrm>
            <a:off x="5327797" y="1418058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DFBD18-5615-2FF7-4B0A-0452C296605A}"/>
              </a:ext>
            </a:extLst>
          </p:cNvPr>
          <p:cNvSpPr txBox="1"/>
          <p:nvPr/>
        </p:nvSpPr>
        <p:spPr>
          <a:xfrm>
            <a:off x="9543725" y="2460561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853C1-5D04-E4C9-6660-278465840829}"/>
              </a:ext>
            </a:extLst>
          </p:cNvPr>
          <p:cNvSpPr txBox="1"/>
          <p:nvPr/>
        </p:nvSpPr>
        <p:spPr>
          <a:xfrm>
            <a:off x="7797599" y="5223357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252771-877D-CD9E-255A-4986C4073FC0}"/>
              </a:ext>
            </a:extLst>
          </p:cNvPr>
          <p:cNvSpPr txBox="1"/>
          <p:nvPr/>
        </p:nvSpPr>
        <p:spPr>
          <a:xfrm>
            <a:off x="6377417" y="682611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3DED35-8301-3BB9-D105-2073E0A59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618" y="3057358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AB7BEA8-E02F-EC5C-937A-FC6756781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219" y="2836393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D95B64A-CCC1-137C-BDAE-45171FBF51A4}"/>
              </a:ext>
            </a:extLst>
          </p:cNvPr>
          <p:cNvSpPr txBox="1"/>
          <p:nvPr/>
        </p:nvSpPr>
        <p:spPr>
          <a:xfrm>
            <a:off x="4368229" y="2146062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AF892C74-375F-9B08-F5E9-C95DD15F4EFB}"/>
              </a:ext>
            </a:extLst>
          </p:cNvPr>
          <p:cNvSpPr/>
          <p:nvPr/>
        </p:nvSpPr>
        <p:spPr>
          <a:xfrm>
            <a:off x="8091868" y="1184155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354791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D5726A-8A2D-D14D-AFC1-00263FACF5EF}"/>
              </a:ext>
            </a:extLst>
          </p:cNvPr>
          <p:cNvCxnSpPr>
            <a:cxnSpLocks/>
          </p:cNvCxnSpPr>
          <p:nvPr/>
        </p:nvCxnSpPr>
        <p:spPr>
          <a:xfrm flipH="1">
            <a:off x="1207008" y="3513994"/>
            <a:ext cx="7240695" cy="41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B908E-0501-6674-13C9-8DEA14BD4B49}"/>
              </a:ext>
            </a:extLst>
          </p:cNvPr>
          <p:cNvSpPr/>
          <p:nvPr/>
        </p:nvSpPr>
        <p:spPr>
          <a:xfrm>
            <a:off x="728820" y="877824"/>
            <a:ext cx="10256171" cy="30986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6DB6-3913-9F75-DA3A-626EF683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27733" r="29427" b="58785"/>
          <a:stretch/>
        </p:blipFill>
        <p:spPr>
          <a:xfrm>
            <a:off x="3583826" y="1372562"/>
            <a:ext cx="1209860" cy="15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9726E-430D-4BD4-36AB-04AD3CFF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6" t="27733" r="28573" b="56622"/>
          <a:stretch/>
        </p:blipFill>
        <p:spPr>
          <a:xfrm>
            <a:off x="1000898" y="1407346"/>
            <a:ext cx="2486014" cy="1681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5D206-9D2A-BC6D-5B29-E22F6061043B}"/>
              </a:ext>
            </a:extLst>
          </p:cNvPr>
          <p:cNvSpPr/>
          <p:nvPr/>
        </p:nvSpPr>
        <p:spPr>
          <a:xfrm>
            <a:off x="3275782" y="4669536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388449-5A2B-FBAE-EECA-AAC2CD94F190}"/>
              </a:ext>
            </a:extLst>
          </p:cNvPr>
          <p:cNvCxnSpPr>
            <a:cxnSpLocks/>
          </p:cNvCxnSpPr>
          <p:nvPr/>
        </p:nvCxnSpPr>
        <p:spPr>
          <a:xfrm flipH="1">
            <a:off x="728820" y="1517530"/>
            <a:ext cx="40882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3D47E8-4788-3ED2-282C-23885D55982C}"/>
              </a:ext>
            </a:extLst>
          </p:cNvPr>
          <p:cNvSpPr/>
          <p:nvPr/>
        </p:nvSpPr>
        <p:spPr>
          <a:xfrm>
            <a:off x="3240418" y="3559575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A86C2-FA60-9421-FCC7-141736052C7B}"/>
              </a:ext>
            </a:extLst>
          </p:cNvPr>
          <p:cNvCxnSpPr>
            <a:cxnSpLocks/>
          </p:cNvCxnSpPr>
          <p:nvPr/>
        </p:nvCxnSpPr>
        <p:spPr>
          <a:xfrm>
            <a:off x="4965239" y="3548784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A5DB6-FC91-46C2-3C91-D75E1E8D2F46}"/>
              </a:ext>
            </a:extLst>
          </p:cNvPr>
          <p:cNvSpPr/>
          <p:nvPr/>
        </p:nvSpPr>
        <p:spPr>
          <a:xfrm>
            <a:off x="3677678" y="3548784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BEBDEA-1ADE-2C0A-80E5-0BC3598D15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289" y="2473652"/>
            <a:ext cx="1733250" cy="478188"/>
          </a:xfrm>
          <a:prstGeom prst="bentConnector3">
            <a:avLst>
              <a:gd name="adj1" fmla="val 1006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83F2A-8BE2-C9AE-97FF-BD142A1A8E59}"/>
              </a:ext>
            </a:extLst>
          </p:cNvPr>
          <p:cNvSpPr/>
          <p:nvPr/>
        </p:nvSpPr>
        <p:spPr>
          <a:xfrm rot="16200000">
            <a:off x="390612" y="1638997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4C190-1DF2-005B-E8C7-BF4917822B55}"/>
              </a:ext>
            </a:extLst>
          </p:cNvPr>
          <p:cNvGrpSpPr/>
          <p:nvPr/>
        </p:nvGrpSpPr>
        <p:grpSpPr>
          <a:xfrm>
            <a:off x="5122970" y="4286028"/>
            <a:ext cx="1905204" cy="1911481"/>
            <a:chOff x="5220406" y="4247772"/>
            <a:chExt cx="1905204" cy="19114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4CF3C5-865D-DBF3-8BB0-E1D85F2023A4}"/>
                </a:ext>
              </a:extLst>
            </p:cNvPr>
            <p:cNvSpPr/>
            <p:nvPr/>
          </p:nvSpPr>
          <p:spPr>
            <a:xfrm>
              <a:off x="5220406" y="4247772"/>
              <a:ext cx="1905204" cy="19114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5DD97227-CA46-5BEF-E8AB-97A42AE12C2F}"/>
                </a:ext>
              </a:extLst>
            </p:cNvPr>
            <p:cNvSpPr/>
            <p:nvPr/>
          </p:nvSpPr>
          <p:spPr>
            <a:xfrm rot="5400000">
              <a:off x="5245976" y="449887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6209F85B-B45C-BBCD-6B66-80A054F9B30F}"/>
                </a:ext>
              </a:extLst>
            </p:cNvPr>
            <p:cNvSpPr/>
            <p:nvPr/>
          </p:nvSpPr>
          <p:spPr>
            <a:xfrm rot="5400000">
              <a:off x="5255509" y="526644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73260-4BA6-2ED2-D36B-4771A8C82C35}"/>
                </a:ext>
              </a:extLst>
            </p:cNvPr>
            <p:cNvSpPr txBox="1"/>
            <p:nvPr/>
          </p:nvSpPr>
          <p:spPr>
            <a:xfrm>
              <a:off x="5258394" y="45953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50018-4759-CB6B-83D0-BBD5FE77EA01}"/>
                </a:ext>
              </a:extLst>
            </p:cNvPr>
            <p:cNvSpPr txBox="1"/>
            <p:nvPr/>
          </p:nvSpPr>
          <p:spPr>
            <a:xfrm>
              <a:off x="5309309" y="537112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1</a:t>
              </a:r>
            </a:p>
          </p:txBody>
        </p:sp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EE1F649C-7935-EACF-F1B9-A8496EE02BAA}"/>
                </a:ext>
              </a:extLst>
            </p:cNvPr>
            <p:cNvSpPr/>
            <p:nvPr/>
          </p:nvSpPr>
          <p:spPr>
            <a:xfrm rot="5400000">
              <a:off x="6315309" y="4164306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Do-6</a:t>
              </a:r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031AFB54-44C2-D0BC-991A-498DD6D5F140}"/>
                </a:ext>
              </a:extLst>
            </p:cNvPr>
            <p:cNvSpPr/>
            <p:nvPr/>
          </p:nvSpPr>
          <p:spPr>
            <a:xfrm rot="5400000">
              <a:off x="6345300" y="4766252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Do-5</a:t>
              </a: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8CC588E0-19A3-A1DF-8878-4415A395785E}"/>
                </a:ext>
              </a:extLst>
            </p:cNvPr>
            <p:cNvSpPr/>
            <p:nvPr/>
          </p:nvSpPr>
          <p:spPr>
            <a:xfrm rot="5400000">
              <a:off x="6345300" y="5307238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Do-4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D70BED-B36E-34E2-67B7-89B8A60A4F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265" y="3561026"/>
            <a:ext cx="2465758" cy="803200"/>
          </a:xfrm>
          <a:prstGeom prst="bentConnector3">
            <a:avLst>
              <a:gd name="adj1" fmla="val -142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B4616C-253C-4598-4141-11FD2A16651D}"/>
              </a:ext>
            </a:extLst>
          </p:cNvPr>
          <p:cNvCxnSpPr/>
          <p:nvPr/>
        </p:nvCxnSpPr>
        <p:spPr>
          <a:xfrm>
            <a:off x="7515159" y="2441853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F5B6357-EFCA-523B-7EBE-184CA4F6D5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053" y="3206234"/>
            <a:ext cx="2200606" cy="642474"/>
          </a:xfrm>
          <a:prstGeom prst="bentConnector3">
            <a:avLst>
              <a:gd name="adj1" fmla="val 1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A7F2D8-F55E-189D-CAC3-6656FE4F08D2}"/>
              </a:ext>
            </a:extLst>
          </p:cNvPr>
          <p:cNvCxnSpPr/>
          <p:nvPr/>
        </p:nvCxnSpPr>
        <p:spPr>
          <a:xfrm>
            <a:off x="7469795" y="2952787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F36B80-B454-07E1-091C-0BED5B09F78C}"/>
              </a:ext>
            </a:extLst>
          </p:cNvPr>
          <p:cNvCxnSpPr>
            <a:cxnSpLocks/>
          </p:cNvCxnSpPr>
          <p:nvPr/>
        </p:nvCxnSpPr>
        <p:spPr>
          <a:xfrm>
            <a:off x="7630744" y="2747084"/>
            <a:ext cx="8169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36C2B88-44E1-141E-D7AF-126FF2DC78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8626" y="4095596"/>
            <a:ext cx="2502697" cy="842949"/>
          </a:xfrm>
          <a:prstGeom prst="bentConnector3">
            <a:avLst>
              <a:gd name="adj1" fmla="val -66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1FC64-00BE-8C98-8D3D-0ADB5C1D80EB}"/>
              </a:ext>
            </a:extLst>
          </p:cNvPr>
          <p:cNvCxnSpPr>
            <a:cxnSpLocks/>
          </p:cNvCxnSpPr>
          <p:nvPr/>
        </p:nvCxnSpPr>
        <p:spPr>
          <a:xfrm>
            <a:off x="7737066" y="3271644"/>
            <a:ext cx="626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81821B2-71EC-9C49-FE52-396D7EC3AD6C}"/>
              </a:ext>
            </a:extLst>
          </p:cNvPr>
          <p:cNvSpPr/>
          <p:nvPr/>
        </p:nvSpPr>
        <p:spPr>
          <a:xfrm>
            <a:off x="7454907" y="2932110"/>
            <a:ext cx="5269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BB2242-7EEA-EE2C-4BC9-B9A54E531D8A}"/>
              </a:ext>
            </a:extLst>
          </p:cNvPr>
          <p:cNvCxnSpPr/>
          <p:nvPr/>
        </p:nvCxnSpPr>
        <p:spPr>
          <a:xfrm flipH="1">
            <a:off x="4965239" y="4910575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255C9-F536-B9ED-921E-FCD488698F7D}"/>
              </a:ext>
            </a:extLst>
          </p:cNvPr>
          <p:cNvCxnSpPr>
            <a:cxnSpLocks/>
          </p:cNvCxnSpPr>
          <p:nvPr/>
        </p:nvCxnSpPr>
        <p:spPr>
          <a:xfrm flipH="1">
            <a:off x="4963533" y="5686383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7DE854-DC4E-EDEB-2137-16699F8B0660}"/>
              </a:ext>
            </a:extLst>
          </p:cNvPr>
          <p:cNvSpPr/>
          <p:nvPr/>
        </p:nvSpPr>
        <p:spPr>
          <a:xfrm>
            <a:off x="3022838" y="4511548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63D829-1668-041C-1E70-06100C393382}"/>
              </a:ext>
            </a:extLst>
          </p:cNvPr>
          <p:cNvSpPr/>
          <p:nvPr/>
        </p:nvSpPr>
        <p:spPr>
          <a:xfrm>
            <a:off x="3051980" y="2816352"/>
            <a:ext cx="403839" cy="1865376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7CD379-BC30-59A9-8734-54973F210354}"/>
              </a:ext>
            </a:extLst>
          </p:cNvPr>
          <p:cNvSpPr/>
          <p:nvPr/>
        </p:nvSpPr>
        <p:spPr>
          <a:xfrm>
            <a:off x="3425952" y="3322279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16548-C1BF-F0DB-4A81-5F3ADADBD7EF}"/>
              </a:ext>
            </a:extLst>
          </p:cNvPr>
          <p:cNvSpPr/>
          <p:nvPr/>
        </p:nvSpPr>
        <p:spPr>
          <a:xfrm>
            <a:off x="3595730" y="2889504"/>
            <a:ext cx="903439" cy="1755648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63A81A-7B6F-A9D0-559D-A57486963410}"/>
              </a:ext>
            </a:extLst>
          </p:cNvPr>
          <p:cNvSpPr/>
          <p:nvPr/>
        </p:nvSpPr>
        <p:spPr>
          <a:xfrm>
            <a:off x="4523232" y="3096768"/>
            <a:ext cx="743712" cy="1536192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712" h="1536192">
                <a:moveTo>
                  <a:pt x="0" y="0"/>
                </a:moveTo>
                <a:cubicBezTo>
                  <a:pt x="141224" y="17272"/>
                  <a:pt x="282448" y="34544"/>
                  <a:pt x="329184" y="219456"/>
                </a:cubicBezTo>
                <a:cubicBezTo>
                  <a:pt x="375920" y="404368"/>
                  <a:pt x="290576" y="902208"/>
                  <a:pt x="280416" y="1109472"/>
                </a:cubicBezTo>
                <a:cubicBezTo>
                  <a:pt x="270256" y="1316736"/>
                  <a:pt x="191008" y="1391920"/>
                  <a:pt x="268224" y="1463040"/>
                </a:cubicBezTo>
                <a:cubicBezTo>
                  <a:pt x="345440" y="1534160"/>
                  <a:pt x="544576" y="1535176"/>
                  <a:pt x="743712" y="153619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DA9186-CAC0-39AD-1082-FB165135B718}"/>
              </a:ext>
            </a:extLst>
          </p:cNvPr>
          <p:cNvCxnSpPr>
            <a:cxnSpLocks/>
          </p:cNvCxnSpPr>
          <p:nvPr/>
        </p:nvCxnSpPr>
        <p:spPr>
          <a:xfrm>
            <a:off x="5369828" y="3541603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79A6CA-F8AC-8764-BB4F-0DD3D21852DC}"/>
              </a:ext>
            </a:extLst>
          </p:cNvPr>
          <p:cNvSpPr/>
          <p:nvPr/>
        </p:nvSpPr>
        <p:spPr>
          <a:xfrm>
            <a:off x="3165920" y="3676486"/>
            <a:ext cx="1036587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47324-2EDD-DE44-8D18-37B4BB747521}"/>
              </a:ext>
            </a:extLst>
          </p:cNvPr>
          <p:cNvSpPr/>
          <p:nvPr/>
        </p:nvSpPr>
        <p:spPr>
          <a:xfrm>
            <a:off x="7296482" y="3700389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DD092-2E93-D83B-FCA5-E857A5C06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441853"/>
            <a:ext cx="830344" cy="508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6B7B96D-F792-1B71-7633-3C902F5E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932731"/>
            <a:ext cx="830344" cy="5089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3CDE48-1E45-5BA0-E579-B349F2B7B33D}"/>
              </a:ext>
            </a:extLst>
          </p:cNvPr>
          <p:cNvCxnSpPr>
            <a:stCxn id="42" idx="0"/>
          </p:cNvCxnSpPr>
          <p:nvPr/>
        </p:nvCxnSpPr>
        <p:spPr>
          <a:xfrm flipH="1">
            <a:off x="8384692" y="2441853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4089A3-63B6-12E7-5902-E18E8EAE096D}"/>
              </a:ext>
            </a:extLst>
          </p:cNvPr>
          <p:cNvCxnSpPr/>
          <p:nvPr/>
        </p:nvCxnSpPr>
        <p:spPr>
          <a:xfrm flipH="1">
            <a:off x="8384692" y="2950785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2E3550-0265-0A88-7BC2-E2CC4F3E3860}"/>
              </a:ext>
            </a:extLst>
          </p:cNvPr>
          <p:cNvSpPr/>
          <p:nvPr/>
        </p:nvSpPr>
        <p:spPr>
          <a:xfrm>
            <a:off x="8409471" y="2296561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A08B4E-A0B5-341F-8A9A-860AEA9BF352}"/>
              </a:ext>
            </a:extLst>
          </p:cNvPr>
          <p:cNvCxnSpPr>
            <a:cxnSpLocks/>
          </p:cNvCxnSpPr>
          <p:nvPr/>
        </p:nvCxnSpPr>
        <p:spPr>
          <a:xfrm>
            <a:off x="8547334" y="1517530"/>
            <a:ext cx="0" cy="77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EE45-62CC-B045-9B02-BAAF20F35B4F}"/>
              </a:ext>
            </a:extLst>
          </p:cNvPr>
          <p:cNvSpPr/>
          <p:nvPr/>
        </p:nvSpPr>
        <p:spPr>
          <a:xfrm>
            <a:off x="9618027" y="2346134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86107-CDBA-B3A6-65FD-B708099C4E70}"/>
              </a:ext>
            </a:extLst>
          </p:cNvPr>
          <p:cNvSpPr txBox="1"/>
          <p:nvPr/>
        </p:nvSpPr>
        <p:spPr>
          <a:xfrm>
            <a:off x="8547334" y="1876983"/>
            <a:ext cx="72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Tri-state</a:t>
            </a:r>
          </a:p>
          <a:p>
            <a:r>
              <a:rPr lang="en-US" sz="1200" dirty="0"/>
              <a:t>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AAB83E-359B-7A92-2E15-F103148C4C19}"/>
              </a:ext>
            </a:extLst>
          </p:cNvPr>
          <p:cNvSpPr txBox="1"/>
          <p:nvPr/>
        </p:nvSpPr>
        <p:spPr>
          <a:xfrm>
            <a:off x="9631183" y="1884469"/>
            <a:ext cx="8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Motor</a:t>
            </a:r>
          </a:p>
          <a:p>
            <a:r>
              <a:rPr lang="en-US" sz="1200" dirty="0"/>
              <a:t>Controller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0EEB176-0A17-35FD-7F1E-FDEF2162658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817106" y="1510682"/>
            <a:ext cx="5242784" cy="835452"/>
          </a:xfrm>
          <a:prstGeom prst="bentConnector4">
            <a:avLst>
              <a:gd name="adj1" fmla="val 1494"/>
              <a:gd name="adj2" fmla="val -346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031A826-8038-A08B-8D7E-AEAC16A93BF4}"/>
              </a:ext>
            </a:extLst>
          </p:cNvPr>
          <p:cNvCxnSpPr>
            <a:cxnSpLocks/>
          </p:cNvCxnSpPr>
          <p:nvPr/>
        </p:nvCxnSpPr>
        <p:spPr>
          <a:xfrm flipV="1">
            <a:off x="8192276" y="3537750"/>
            <a:ext cx="1438907" cy="312377"/>
          </a:xfrm>
          <a:prstGeom prst="bentConnector3">
            <a:avLst>
              <a:gd name="adj1" fmla="val 830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4FBFF2-1931-14C5-4869-62263F6845B1}"/>
              </a:ext>
            </a:extLst>
          </p:cNvPr>
          <p:cNvCxnSpPr>
            <a:cxnSpLocks/>
          </p:cNvCxnSpPr>
          <p:nvPr/>
        </p:nvCxnSpPr>
        <p:spPr>
          <a:xfrm>
            <a:off x="8192276" y="3513994"/>
            <a:ext cx="0" cy="318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46BA23-F8BD-8D80-7F8A-CB9E17718F51}"/>
              </a:ext>
            </a:extLst>
          </p:cNvPr>
          <p:cNvCxnSpPr>
            <a:cxnSpLocks/>
          </p:cNvCxnSpPr>
          <p:nvPr/>
        </p:nvCxnSpPr>
        <p:spPr>
          <a:xfrm>
            <a:off x="9213561" y="2762307"/>
            <a:ext cx="37518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68952B-5B63-B0F7-4E2E-17425F56C210}"/>
              </a:ext>
            </a:extLst>
          </p:cNvPr>
          <p:cNvCxnSpPr>
            <a:cxnSpLocks/>
          </p:cNvCxnSpPr>
          <p:nvPr/>
        </p:nvCxnSpPr>
        <p:spPr>
          <a:xfrm>
            <a:off x="9219424" y="3241338"/>
            <a:ext cx="3751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91802F-E56B-6644-7DDF-AE53D2D6E36D}"/>
              </a:ext>
            </a:extLst>
          </p:cNvPr>
          <p:cNvSpPr txBox="1"/>
          <p:nvPr/>
        </p:nvSpPr>
        <p:spPr>
          <a:xfrm>
            <a:off x="9067205" y="2561522"/>
            <a:ext cx="7088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On/Off  </a:t>
            </a:r>
          </a:p>
          <a:p>
            <a:r>
              <a:rPr lang="en-US" sz="1100" dirty="0"/>
              <a:t>   </a:t>
            </a:r>
          </a:p>
          <a:p>
            <a:r>
              <a:rPr lang="en-US" sz="1100" dirty="0" err="1"/>
              <a:t>Fwd</a:t>
            </a:r>
            <a:r>
              <a:rPr lang="en-US" sz="1100" dirty="0"/>
              <a:t>/Rev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FB7C7D-1DD0-991A-0489-D80C3B0EA7D2}"/>
              </a:ext>
            </a:extLst>
          </p:cNvPr>
          <p:cNvCxnSpPr>
            <a:cxnSpLocks/>
          </p:cNvCxnSpPr>
          <p:nvPr/>
        </p:nvCxnSpPr>
        <p:spPr>
          <a:xfrm flipV="1">
            <a:off x="10369035" y="2747084"/>
            <a:ext cx="1495086" cy="1522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602A5D-2063-B339-F1E0-021C1981D637}"/>
              </a:ext>
            </a:extLst>
          </p:cNvPr>
          <p:cNvCxnSpPr>
            <a:cxnSpLocks/>
          </p:cNvCxnSpPr>
          <p:nvPr/>
        </p:nvCxnSpPr>
        <p:spPr>
          <a:xfrm>
            <a:off x="10369035" y="3062993"/>
            <a:ext cx="138405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0CA674-73FB-86CC-3420-1CD30E7B0836}"/>
              </a:ext>
            </a:extLst>
          </p:cNvPr>
          <p:cNvSpPr txBox="1"/>
          <p:nvPr/>
        </p:nvSpPr>
        <p:spPr>
          <a:xfrm>
            <a:off x="11116331" y="2496604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1AAAE4-BEFE-C1C9-A35F-59442477E911}"/>
              </a:ext>
            </a:extLst>
          </p:cNvPr>
          <p:cNvSpPr/>
          <p:nvPr/>
        </p:nvSpPr>
        <p:spPr>
          <a:xfrm rot="16200000">
            <a:off x="10384765" y="2867476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B1866-12D5-4989-A34F-A99423D75BDF}"/>
              </a:ext>
            </a:extLst>
          </p:cNvPr>
          <p:cNvSpPr txBox="1"/>
          <p:nvPr/>
        </p:nvSpPr>
        <p:spPr>
          <a:xfrm>
            <a:off x="3212355" y="6013808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2F7203-CB60-CF29-A1E2-06AF19A2EA74}"/>
              </a:ext>
            </a:extLst>
          </p:cNvPr>
          <p:cNvSpPr txBox="1"/>
          <p:nvPr/>
        </p:nvSpPr>
        <p:spPr>
          <a:xfrm>
            <a:off x="5657418" y="6169915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35781-1D46-8EC0-8E3D-E2BA2E8FAE27}"/>
              </a:ext>
            </a:extLst>
          </p:cNvPr>
          <p:cNvSpPr txBox="1"/>
          <p:nvPr/>
        </p:nvSpPr>
        <p:spPr>
          <a:xfrm>
            <a:off x="3192614" y="22260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B8BFAD0-8AAB-7B03-15B5-BF1A66E22030}"/>
              </a:ext>
            </a:extLst>
          </p:cNvPr>
          <p:cNvCxnSpPr>
            <a:cxnSpLocks/>
          </p:cNvCxnSpPr>
          <p:nvPr/>
        </p:nvCxnSpPr>
        <p:spPr>
          <a:xfrm flipV="1">
            <a:off x="5575330" y="1544917"/>
            <a:ext cx="2972004" cy="2760850"/>
          </a:xfrm>
          <a:prstGeom prst="bentConnector3">
            <a:avLst>
              <a:gd name="adj1" fmla="val 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F33CDC1-8763-6B5D-E558-3226BBC8BF57}"/>
              </a:ext>
            </a:extLst>
          </p:cNvPr>
          <p:cNvSpPr/>
          <p:nvPr/>
        </p:nvSpPr>
        <p:spPr>
          <a:xfrm>
            <a:off x="4399543" y="3705657"/>
            <a:ext cx="1520939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F0B932-0DF7-B269-E583-04BD34B9F85D}"/>
              </a:ext>
            </a:extLst>
          </p:cNvPr>
          <p:cNvSpPr txBox="1"/>
          <p:nvPr/>
        </p:nvSpPr>
        <p:spPr>
          <a:xfrm>
            <a:off x="5217008" y="4283443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</p:spTree>
    <p:extLst>
      <p:ext uri="{BB962C8B-B14F-4D97-AF65-F5344CB8AC3E}">
        <p14:creationId xmlns:p14="http://schemas.microsoft.com/office/powerpoint/2010/main" val="232928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1B1C0DFB-3AD1-DD95-ED35-E1580292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769527" y="411231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8DCC8BC7-04DF-09E8-828C-27F934BB1AB4}"/>
              </a:ext>
            </a:extLst>
          </p:cNvPr>
          <p:cNvSpPr/>
          <p:nvPr/>
        </p:nvSpPr>
        <p:spPr>
          <a:xfrm>
            <a:off x="1387363" y="4253713"/>
            <a:ext cx="1200150" cy="609600"/>
          </a:xfrm>
          <a:prstGeom prst="wedgeRoundRectCallout">
            <a:avLst>
              <a:gd name="adj1" fmla="val 82342"/>
              <a:gd name="adj2" fmla="val -40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USB Hub</a:t>
            </a:r>
          </a:p>
        </p:txBody>
      </p:sp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6633FB17-0A7C-44C7-9D5E-27CCF79A46B8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0429923B-EFAE-F5B6-DE41-7ECFB707A795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3488FDA-DE8B-EEBE-DC17-CE5BC61C68B4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C3D05654-2F60-22BF-575F-3B17C9389BA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98CEBA-41A6-7695-4AD1-5D257EB7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6747129" y="3833445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DB8B5-9B64-6C64-CA35-9AC206E10F36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37CF-F9C5-8E2D-39CD-506D0089790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9A35-116E-16BB-7ACC-574F8C7AB988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8AB49-A9A6-7DA4-E14C-C11FE65ED059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CDE7-CD1E-D45C-5324-150E25E861AE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DBD0-CCCF-7710-C6DE-633142D50C18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0B71A-4877-6C94-FFB5-ACE6C33D55CB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8172-DCA5-F365-24B4-537836F60973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6BD17-AF64-52B4-8090-DB9A6A5FAD8D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F0B9A-2B6F-78E4-C462-0376CCFCC7D3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1E6E-F461-2436-5EAE-2EEC9F225154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83AAF-46E7-7041-A2C8-332417105267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ECFA9-7A54-8B41-5BBA-71F7BCCA7E5F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A9855-FA12-70F0-8433-A8B63E145C1A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9A325-ADB0-6C5D-0E57-EC974462494C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8E50F-8370-4A6A-C145-D9B5B3C3754A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F6548-FEF8-1E52-62B9-F6B10E408705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E57EC-5BBF-1E61-44DF-3C0B58492D7F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F0A8-3351-C41C-32BE-2546DCBE1663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A4FB8-A082-4C30-80E4-DBD602F78C33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413BE8-7E65-56B1-EBB8-DECB4EE0A603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D9AAAE4D-9CBE-CB51-4203-752507CE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60E46-5212-DB8E-8547-63AFB5D6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33289539-360D-D464-C5CC-B5EA4D4B9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190164" y="489587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F6809101-A272-BEB3-7EE8-D15ECCAB0E74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8BFCA9B5-B2FC-A160-AFC4-6AA0C9614769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CF4DB082-2C22-B0C2-5EF7-00D500AC2732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0DB941FB-EA2C-B735-66B4-6F5A3C8C790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62EDA6E-6ACB-4F93-5D74-0E4376262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1196947" y="4195001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CB5B5-BC48-CC41-99D1-B881E2579047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E86B0-E992-B510-7AFA-7C33C01DF9D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1C95C-5B3D-FF82-7958-D8658D25ACE9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19AB-5255-7F2D-0851-226027C96204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B4829-8A84-8B6C-0066-9998F74DDBA4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C42E7-66EF-6FED-DB71-B3E57453CA4E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72DFB-314D-4FE6-065E-A22E9F5D4979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B5AB9-AB61-2C61-A518-875FBAA49947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0AE44-33FE-87B8-FC3E-1DD6913F0450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EB2DE-E19D-A5F7-EB53-C9B4315E58B4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9EAC2-1F55-F495-93EC-5ED9A96C5A6A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DE4B-568F-7E95-B2E2-975EF45FCC72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56CA3-619F-FB74-715B-29A835499FAB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3D898-63F6-8F2F-CD8A-1A83FF0A818C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3EE75-240E-B605-16C8-70967CF0B53A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203B-7B7E-C37B-5FF3-4D8C480F0C04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B413B5-291F-38DA-B1EC-440656A71947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D921C-D88C-4886-A001-655886BA54A2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559D5-83EA-6B74-FFCD-D1D3B8DBD09D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175BD-EA6F-E773-EFC6-6756822E1CEC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78F874-C3D4-8D61-40C2-52EC6C4CF148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FA27C199-9918-252E-AB7E-CDB3198EB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2DFBAC5-FC50-9146-52C9-EE81CCBF4B0A}"/>
              </a:ext>
            </a:extLst>
          </p:cNvPr>
          <p:cNvSpPr/>
          <p:nvPr/>
        </p:nvSpPr>
        <p:spPr>
          <a:xfrm>
            <a:off x="3195578" y="4858338"/>
            <a:ext cx="1550450" cy="609600"/>
          </a:xfrm>
          <a:prstGeom prst="wedgeRoundRectCallout">
            <a:avLst>
              <a:gd name="adj1" fmla="val -121199"/>
              <a:gd name="adj2" fmla="val 8559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1K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C790C6D9-495F-7A4E-78F4-26514CF41632}"/>
              </a:ext>
            </a:extLst>
          </p:cNvPr>
          <p:cNvSpPr/>
          <p:nvPr/>
        </p:nvSpPr>
        <p:spPr>
          <a:xfrm>
            <a:off x="2454539" y="4228579"/>
            <a:ext cx="1550450" cy="609600"/>
          </a:xfrm>
          <a:prstGeom prst="wedgeRoundRectCallout">
            <a:avLst>
              <a:gd name="adj1" fmla="val -87395"/>
              <a:gd name="adj2" fmla="val 1532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7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B95DC-AE26-545E-74D4-E3346C60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7" y="1637239"/>
            <a:ext cx="5206435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80D74-ED88-3BB7-0C09-5E8A2531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41" y="1637239"/>
            <a:ext cx="5744377" cy="442974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23871A9-50F4-1DCA-FCEE-FB79EEE78E37}"/>
              </a:ext>
            </a:extLst>
          </p:cNvPr>
          <p:cNvSpPr/>
          <p:nvPr/>
        </p:nvSpPr>
        <p:spPr>
          <a:xfrm>
            <a:off x="8750320" y="2243254"/>
            <a:ext cx="2099816" cy="609600"/>
          </a:xfrm>
          <a:prstGeom prst="wedgeRoundRectCallout">
            <a:avLst>
              <a:gd name="adj1" fmla="val -40014"/>
              <a:gd name="adj2" fmla="val 168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App</a:t>
            </a:r>
          </a:p>
          <a:p>
            <a:pPr algn="ctr"/>
            <a:r>
              <a:rPr lang="en-US" dirty="0"/>
              <a:t>Resistances Here</a:t>
            </a:r>
          </a:p>
        </p:txBody>
      </p:sp>
    </p:spTree>
    <p:extLst>
      <p:ext uri="{BB962C8B-B14F-4D97-AF65-F5344CB8AC3E}">
        <p14:creationId xmlns:p14="http://schemas.microsoft.com/office/powerpoint/2010/main" val="199900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400-1713-B19B-093E-172A1CC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98A469-1C55-2760-61EA-7F1E5A05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84"/>
          <a:stretch/>
        </p:blipFill>
        <p:spPr>
          <a:xfrm>
            <a:off x="7977622" y="68572"/>
            <a:ext cx="4235585" cy="23381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9C8A0E-671B-400D-E299-02372840C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230" y="2087686"/>
            <a:ext cx="7396977" cy="4515854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9257BD-AB2E-B35E-482A-A2BB30B1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2" y="555799"/>
            <a:ext cx="4037597" cy="370186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E6432BBD-A9D3-9C3B-9FC6-7C4D2BA7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3"/>
          <a:stretch/>
        </p:blipFill>
        <p:spPr>
          <a:xfrm>
            <a:off x="19221" y="4076595"/>
            <a:ext cx="5682037" cy="2680834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B010ECB9-BA90-0C42-65E9-612DDAF33431}"/>
              </a:ext>
            </a:extLst>
          </p:cNvPr>
          <p:cNvSpPr txBox="1"/>
          <p:nvPr/>
        </p:nvSpPr>
        <p:spPr>
          <a:xfrm>
            <a:off x="32084" y="6603540"/>
            <a:ext cx="2896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500" dirty="0">
                <a:latin typeface="Arial Nova" panose="020F0502020204030204" pitchFamily="34" charset="0"/>
              </a:rPr>
              <a:t>DC Accuracy  +/-5mV @10V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1911C-574A-C816-166D-AD4DCE03D68A}"/>
              </a:ext>
            </a:extLst>
          </p:cNvPr>
          <p:cNvSpPr txBox="1"/>
          <p:nvPr/>
        </p:nvSpPr>
        <p:spPr>
          <a:xfrm>
            <a:off x="5284922" y="4850969"/>
            <a:ext cx="295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Controller Not Shown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28B29B0-648B-2755-F7AF-B5F3C3CDD2D3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HW and Interface PCB Prototype Schematic and Assy Diagrams</a:t>
            </a:r>
          </a:p>
        </p:txBody>
      </p:sp>
    </p:spTree>
    <p:extLst>
      <p:ext uri="{BB962C8B-B14F-4D97-AF65-F5344CB8AC3E}">
        <p14:creationId xmlns:p14="http://schemas.microsoft.com/office/powerpoint/2010/main" val="191094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D1E9C-A1AF-5A0D-8F28-340B9D92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39" t="15178"/>
          <a:stretch/>
        </p:blipFill>
        <p:spPr>
          <a:xfrm>
            <a:off x="2746130" y="1100663"/>
            <a:ext cx="9294628" cy="509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A3649918-1CEE-650F-459F-2BA458A45B5E}"/>
              </a:ext>
            </a:extLst>
          </p:cNvPr>
          <p:cNvSpPr txBox="1">
            <a:spLocks/>
          </p:cNvSpPr>
          <p:nvPr/>
        </p:nvSpPr>
        <p:spPr>
          <a:xfrm>
            <a:off x="0" y="205666"/>
            <a:ext cx="120407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Reed Switch, open-&gt;close step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0D5B-80B9-474B-AAC1-AEC29611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394"/>
            <a:ext cx="3985496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39AA5-05FE-A9AA-7140-84EED3C3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768848"/>
            <a:ext cx="10956758" cy="5857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35502-12B8-854B-5C1D-AD902F168993}"/>
              </a:ext>
            </a:extLst>
          </p:cNvPr>
          <p:cNvSpPr/>
          <p:nvPr/>
        </p:nvSpPr>
        <p:spPr>
          <a:xfrm>
            <a:off x="1501599" y="1104376"/>
            <a:ext cx="1680012" cy="444673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3EF48-4069-5C4B-D3CB-79917609EBE8}"/>
              </a:ext>
            </a:extLst>
          </p:cNvPr>
          <p:cNvSpPr/>
          <p:nvPr/>
        </p:nvSpPr>
        <p:spPr>
          <a:xfrm>
            <a:off x="3181611" y="1104376"/>
            <a:ext cx="1478071" cy="4446739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FD9152-39A4-8D13-1938-61DF908CFCC9}"/>
              </a:ext>
            </a:extLst>
          </p:cNvPr>
          <p:cNvSpPr/>
          <p:nvPr/>
        </p:nvSpPr>
        <p:spPr>
          <a:xfrm>
            <a:off x="5184251" y="1104377"/>
            <a:ext cx="1478071" cy="444673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5DF7B-5C9F-D51C-07EE-E4DFA5C315C7}"/>
              </a:ext>
            </a:extLst>
          </p:cNvPr>
          <p:cNvSpPr/>
          <p:nvPr/>
        </p:nvSpPr>
        <p:spPr>
          <a:xfrm>
            <a:off x="4659682" y="1104375"/>
            <a:ext cx="523045" cy="444673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7%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4A4CC40-F132-B58B-2C3A-B385745419CC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</a:t>
            </a:r>
          </a:p>
        </p:txBody>
      </p:sp>
    </p:spTree>
    <p:extLst>
      <p:ext uri="{BB962C8B-B14F-4D97-AF65-F5344CB8AC3E}">
        <p14:creationId xmlns:p14="http://schemas.microsoft.com/office/powerpoint/2010/main" val="154332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F973E-6DCF-7532-B4E7-52A34BC8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16" y="1035815"/>
            <a:ext cx="9541067" cy="5822185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B91CCE48-766C-E513-0662-A5FC9E41DBC9}"/>
              </a:ext>
            </a:extLst>
          </p:cNvPr>
          <p:cNvSpPr txBox="1">
            <a:spLocks/>
          </p:cNvSpPr>
          <p:nvPr/>
        </p:nvSpPr>
        <p:spPr>
          <a:xfrm>
            <a:off x="-1158" y="-36745"/>
            <a:ext cx="12040758" cy="932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 </a:t>
            </a:r>
          </a:p>
          <a:p>
            <a:r>
              <a:rPr lang="en-US" sz="2400" dirty="0"/>
              <a:t>Zoomed into 3sec wait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2762A-0AF8-BDAC-4C71-2343DB872F10}"/>
              </a:ext>
            </a:extLst>
          </p:cNvPr>
          <p:cNvCxnSpPr/>
          <p:nvPr/>
        </p:nvCxnSpPr>
        <p:spPr>
          <a:xfrm>
            <a:off x="2085474" y="1507958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11D1A2-90AF-F479-514C-A61FE6988BB1}"/>
              </a:ext>
            </a:extLst>
          </p:cNvPr>
          <p:cNvCxnSpPr/>
          <p:nvPr/>
        </p:nvCxnSpPr>
        <p:spPr>
          <a:xfrm>
            <a:off x="2085474" y="3777916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945EDC-E43F-2264-8ACD-920EE778B7E3}"/>
              </a:ext>
            </a:extLst>
          </p:cNvPr>
          <p:cNvSpPr txBox="1"/>
          <p:nvPr/>
        </p:nvSpPr>
        <p:spPr>
          <a:xfrm>
            <a:off x="2229853" y="2458271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 Uncertainty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1BAB4-6A59-F3D6-148E-0DF4513D7093}"/>
              </a:ext>
            </a:extLst>
          </p:cNvPr>
          <p:cNvCxnSpPr/>
          <p:nvPr/>
        </p:nvCxnSpPr>
        <p:spPr>
          <a:xfrm flipV="1">
            <a:off x="3048699" y="1507958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C976A-BF7F-7172-A61D-71263511935D}"/>
              </a:ext>
            </a:extLst>
          </p:cNvPr>
          <p:cNvCxnSpPr>
            <a:stCxn id="7" idx="2"/>
          </p:cNvCxnSpPr>
          <p:nvPr/>
        </p:nvCxnSpPr>
        <p:spPr>
          <a:xfrm>
            <a:off x="3048699" y="2827603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E988-7182-FDF2-CC5D-FABB3F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/>
          </a:bodyPr>
          <a:lstStyle/>
          <a:p>
            <a:r>
              <a:rPr lang="en-US" sz="2400" dirty="0"/>
              <a:t>Where to measure resistance to determine “has switched” PASS/FAIL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2BE3-58FD-3C07-A142-CE93CA8DF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16" y="1444490"/>
            <a:ext cx="6116683" cy="2717733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2848D4-3424-4731-0C00-0F1FDD4D8606}"/>
              </a:ext>
            </a:extLst>
          </p:cNvPr>
          <p:cNvCxnSpPr/>
          <p:nvPr/>
        </p:nvCxnSpPr>
        <p:spPr>
          <a:xfrm flipH="1">
            <a:off x="3035820" y="4604083"/>
            <a:ext cx="5743074" cy="0"/>
          </a:xfrm>
          <a:prstGeom prst="straightConnector1">
            <a:avLst/>
          </a:prstGeom>
          <a:ln w="127000">
            <a:headEnd type="none" w="med" len="med"/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0B97A9-8587-4A61-8C1D-7CD7A57E01C1}"/>
              </a:ext>
            </a:extLst>
          </p:cNvPr>
          <p:cNvSpPr txBox="1"/>
          <p:nvPr/>
        </p:nvSpPr>
        <p:spPr>
          <a:xfrm>
            <a:off x="5400968" y="46121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45DCA-87B8-4421-51AD-E2E983902588}"/>
              </a:ext>
            </a:extLst>
          </p:cNvPr>
          <p:cNvSpPr txBox="1"/>
          <p:nvPr/>
        </p:nvSpPr>
        <p:spPr>
          <a:xfrm>
            <a:off x="2358903" y="43812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85457-15F7-6F99-7B83-3ACB1E44AB40}"/>
              </a:ext>
            </a:extLst>
          </p:cNvPr>
          <p:cNvCxnSpPr/>
          <p:nvPr/>
        </p:nvCxnSpPr>
        <p:spPr>
          <a:xfrm>
            <a:off x="7347284" y="3336758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97B401-29CC-21DA-18E4-667DCBD93323}"/>
              </a:ext>
            </a:extLst>
          </p:cNvPr>
          <p:cNvCxnSpPr/>
          <p:nvPr/>
        </p:nvCxnSpPr>
        <p:spPr>
          <a:xfrm>
            <a:off x="4628142" y="3280612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CB6BC7-47C1-4C2E-7F8F-EF0B21A91990}"/>
              </a:ext>
            </a:extLst>
          </p:cNvPr>
          <p:cNvSpPr txBox="1"/>
          <p:nvPr/>
        </p:nvSpPr>
        <p:spPr>
          <a:xfrm>
            <a:off x="8766714" y="43812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895EB-C463-795F-5747-87FDF2619A45}"/>
              </a:ext>
            </a:extLst>
          </p:cNvPr>
          <p:cNvSpPr txBox="1"/>
          <p:nvPr/>
        </p:nvSpPr>
        <p:spPr>
          <a:xfrm>
            <a:off x="1056625" y="5284794"/>
            <a:ext cx="970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Target Test Point Level  (TP)  will be set to ½ the level measurement uncertainty after 3 second settling time, prior to the specified upper bound of the Switch Zone.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REQUIREMENT:  The Target  Test Point uncertainty shall not exceed ???”.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9D2422C-C698-5D2B-CB00-CC29ACC14D9C}"/>
              </a:ext>
            </a:extLst>
          </p:cNvPr>
          <p:cNvSpPr/>
          <p:nvPr/>
        </p:nvSpPr>
        <p:spPr>
          <a:xfrm>
            <a:off x="8496723" y="5633009"/>
            <a:ext cx="1606364" cy="503897"/>
          </a:xfrm>
          <a:prstGeom prst="wedgeRoundRectCallout">
            <a:avLst>
              <a:gd name="adj1" fmla="val -64774"/>
              <a:gd name="adj2" fmla="val 847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 defined</a:t>
            </a:r>
          </a:p>
        </p:txBody>
      </p:sp>
    </p:spTree>
    <p:extLst>
      <p:ext uri="{BB962C8B-B14F-4D97-AF65-F5344CB8AC3E}">
        <p14:creationId xmlns:p14="http://schemas.microsoft.com/office/powerpoint/2010/main" val="169349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8C4F-7029-D810-3078-BCF31F22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Tank Level Response at various motor speeds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75FA-F5DA-C361-1A71-D2172F4F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75"/>
            <a:ext cx="6113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the </a:t>
            </a:r>
            <a:r>
              <a:rPr lang="en-US" sz="2000" dirty="0" err="1"/>
              <a:t>Pololu</a:t>
            </a:r>
            <a:r>
              <a:rPr lang="en-US" sz="2000" dirty="0"/>
              <a:t> MC18V7 PWM motor controller with Vs set to 24Vdc,  The </a:t>
            </a:r>
            <a:r>
              <a:rPr lang="en-US" sz="2000" dirty="0">
                <a:sym typeface="Symbol" panose="05050102010706020507" pitchFamily="18" charset="2"/>
              </a:rPr>
              <a:t> Level was measure for 30 seconds at various percent of max speed (100% duty cycle) for both FILL and DRAIN at near EMPTY and near FULL.</a:t>
            </a:r>
          </a:p>
          <a:p>
            <a:pPr marL="0" indent="0">
              <a:buNone/>
            </a:pPr>
            <a:r>
              <a:rPr lang="en-US" sz="2000" dirty="0">
                <a:sym typeface="Symbol" panose="05050102010706020507" pitchFamily="18" charset="2"/>
              </a:rPr>
              <a:t>The response has a minor shift at each case but is basically linear down to about 5% resulting in fill rate of about 0.1”/min where the control becomes unstable by 4% as shown in the ‘Zoomed In Plot.</a:t>
            </a:r>
          </a:p>
          <a:p>
            <a:pPr marL="0" indent="0">
              <a:buNone/>
            </a:pPr>
            <a:r>
              <a:rPr lang="en-US" sz="2000" b="1" u="sng" dirty="0">
                <a:sym typeface="Symbol" panose="05050102010706020507" pitchFamily="18" charset="2"/>
              </a:rPr>
              <a:t>Without doing an extensive fluid analysis, this response is assumed to be adequate for the MLOI application. </a:t>
            </a:r>
          </a:p>
          <a:p>
            <a:pPr marL="0" indent="0">
              <a:buNone/>
            </a:pPr>
            <a:r>
              <a:rPr lang="en-US" sz="1600" dirty="0">
                <a:sym typeface="Symbol" panose="05050102010706020507" pitchFamily="18" charset="2"/>
              </a:rPr>
              <a:t>Data from </a:t>
            </a:r>
            <a:r>
              <a:rPr lang="en-US" sz="1600" dirty="0" err="1">
                <a:sym typeface="Symbol" panose="05050102010706020507" pitchFamily="18" charset="2"/>
              </a:rPr>
              <a:t>mloi</a:t>
            </a:r>
            <a:r>
              <a:rPr lang="en-US" sz="1600" dirty="0">
                <a:sym typeface="Symbol" panose="05050102010706020507" pitchFamily="18" charset="2"/>
              </a:rPr>
              <a:t>:\</a:t>
            </a:r>
            <a:r>
              <a:rPr lang="en-US" sz="1600" dirty="0" err="1">
                <a:sym typeface="Symbol" panose="05050102010706020507" pitchFamily="18" charset="2"/>
              </a:rPr>
              <a:t>PM_Folder</a:t>
            </a:r>
            <a:r>
              <a:rPr lang="en-US" sz="1600" dirty="0">
                <a:sym typeface="Symbol" panose="05050102010706020507" pitchFamily="18" charset="2"/>
              </a:rPr>
              <a:t>\_3 Develop\Design Calculations.xlsx sheet Tank.  3/4/2025 R. Ales</a:t>
            </a:r>
          </a:p>
          <a:p>
            <a:pPr marL="0" indent="0">
              <a:buNone/>
            </a:pPr>
            <a:endParaRPr lang="en-US" sz="2000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5C051-3120-E3B0-331F-995072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6" y="914144"/>
            <a:ext cx="4584589" cy="2755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FB39-74ED-21F0-A6FA-0485B731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16" y="373724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0FA72B-587D-ADFB-B3B6-D42EDA9C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" y="1117493"/>
            <a:ext cx="4961896" cy="561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18CA0-62E0-4EC7-F152-7C616045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6" y="1065628"/>
            <a:ext cx="4961896" cy="275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96ED8-6007-4B55-1D86-8FD156EE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6" y="2750189"/>
            <a:ext cx="2439654" cy="64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576D8-3750-85F6-B292-56ECF8A4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65" y="1117493"/>
            <a:ext cx="2439653" cy="141732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77E60FE-4F32-ABFB-9BBC-41FB987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4" y="382938"/>
            <a:ext cx="10515600" cy="454497"/>
          </a:xfrm>
        </p:spPr>
        <p:txBody>
          <a:bodyPr>
            <a:normAutofit/>
          </a:bodyPr>
          <a:lstStyle/>
          <a:p>
            <a:r>
              <a:rPr lang="en-US" sz="2400" dirty="0"/>
              <a:t>Breadboard LT3092 Current Source  Drift over 15 hours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07EA-87F0-B6ED-13DF-2E3B5256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67265"/>
            <a:ext cx="4584589" cy="26651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FB1E2-1649-412C-84EC-77C6F55E3C07}"/>
              </a:ext>
            </a:extLst>
          </p:cNvPr>
          <p:cNvCxnSpPr/>
          <p:nvPr/>
        </p:nvCxnSpPr>
        <p:spPr>
          <a:xfrm>
            <a:off x="3735092" y="3192651"/>
            <a:ext cx="3099661" cy="1704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2E7068-F37D-C4A4-FC30-578BF9BF2D47}"/>
              </a:ext>
            </a:extLst>
          </p:cNvPr>
          <p:cNvSpPr txBox="1"/>
          <p:nvPr/>
        </p:nvSpPr>
        <p:spPr>
          <a:xfrm rot="1723679">
            <a:off x="5166069" y="4060063"/>
            <a:ext cx="134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27492"/>
                </a:solidFill>
              </a:rPr>
              <a:t>One Plot (marker)</a:t>
            </a:r>
          </a:p>
        </p:txBody>
      </p:sp>
    </p:spTree>
    <p:extLst>
      <p:ext uri="{BB962C8B-B14F-4D97-AF65-F5344CB8AC3E}">
        <p14:creationId xmlns:p14="http://schemas.microsoft.com/office/powerpoint/2010/main" val="332962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26D9C-604D-20AD-3B60-0EEEBE6A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17"/>
          <a:stretch/>
        </p:blipFill>
        <p:spPr>
          <a:xfrm>
            <a:off x="0" y="1307758"/>
            <a:ext cx="12192000" cy="244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699075-2592-5B4F-82F0-C5F944DD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548"/>
            <a:ext cx="12192000" cy="2443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5BDA6-2293-93FF-F3E0-EA180278B36F}"/>
              </a:ext>
            </a:extLst>
          </p:cNvPr>
          <p:cNvSpPr txBox="1"/>
          <p:nvPr/>
        </p:nvSpPr>
        <p:spPr>
          <a:xfrm>
            <a:off x="371356" y="3924972"/>
            <a:ext cx="664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14h26min – 15hrs  	ChA Blue,		ChB Red</a:t>
            </a:r>
          </a:p>
          <a:p>
            <a:r>
              <a:rPr lang="en-US" sz="1600" dirty="0"/>
              <a:t>    Mean			1.469V (14.78ma)	1.462V (14.66ma) 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7D273-2CC1-BD59-1341-3A9A17DEFA82}"/>
              </a:ext>
            </a:extLst>
          </p:cNvPr>
          <p:cNvSpPr txBox="1"/>
          <p:nvPr/>
        </p:nvSpPr>
        <p:spPr>
          <a:xfrm>
            <a:off x="576747" y="938497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0 -26min	ChA Blue,		ChB Red</a:t>
            </a:r>
          </a:p>
          <a:p>
            <a:r>
              <a:rPr lang="en-US" sz="1600" dirty="0"/>
              <a:t>    Mean		1.468V (1.477ma)		1.463V (14.67ma)						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A9D0F3-058D-9903-6AE4-CB0942E0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28" y="31158"/>
            <a:ext cx="7581900" cy="95343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Current source stability over 15 </a:t>
            </a:r>
            <a:r>
              <a:rPr lang="en-US" sz="2400" dirty="0" err="1"/>
              <a:t>hrs</a:t>
            </a:r>
            <a:r>
              <a:rPr lang="en-US" sz="2400" dirty="0"/>
              <a:t>,  Start and End trace, </a:t>
            </a:r>
            <a:br>
              <a:rPr lang="en-US" sz="2400" dirty="0"/>
            </a:br>
            <a:r>
              <a:rPr lang="en-US" sz="2000" dirty="0"/>
              <a:t>2000 seconds each trace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385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13333</TotalTime>
  <Words>564</Words>
  <Application>Microsoft Office PowerPoint</Application>
  <PresentationFormat>Widescreen</PresentationFormat>
  <Paragraphs>205</Paragraphs>
  <Slides>15</Slides>
  <Notes>7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Arial Nova</vt:lpstr>
      <vt:lpstr>Symbol</vt:lpstr>
      <vt:lpstr>Office Theme</vt:lpstr>
      <vt:lpstr>Hardware and Interface PCB block diagram</vt:lpstr>
      <vt:lpstr>PowerPoint Presentation</vt:lpstr>
      <vt:lpstr>PowerPoint Presentation</vt:lpstr>
      <vt:lpstr>PowerPoint Presentation</vt:lpstr>
      <vt:lpstr>PowerPoint Presentation</vt:lpstr>
      <vt:lpstr>Where to measure resistance to determine “has switched” PASS/FAIL</vt:lpstr>
      <vt:lpstr>Tank Level Response at various motor speeds</vt:lpstr>
      <vt:lpstr>Breadboard LT3092 Current Source  Drift over 15 hours</vt:lpstr>
      <vt:lpstr>Current source stability over 15 hrs,  Start and End trace,  2000 seconds each trace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Rick Ales Consulting</cp:lastModifiedBy>
  <cp:revision>27</cp:revision>
  <cp:lastPrinted>2025-03-17T21:26:02Z</cp:lastPrinted>
  <dcterms:created xsi:type="dcterms:W3CDTF">2024-04-23T13:48:51Z</dcterms:created>
  <dcterms:modified xsi:type="dcterms:W3CDTF">2025-03-20T17:02:21Z</dcterms:modified>
</cp:coreProperties>
</file>